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5" r:id="rId13"/>
    <p:sldId id="266" r:id="rId14"/>
    <p:sldId id="267" r:id="rId1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67858E-007D-46BD-A7F0-96E7ED75D7F4}" v="715" dt="2024-01-04T15:37:20.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73" d="100"/>
          <a:sy n="73"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Paula da Silva Garcia Cervan" userId="S::f747@prof.filipa-vilhena.edu.pt::d8b88294-a47f-4abe-bd1a-45adc25bad36" providerId="AD" clId="Web-{7067858E-007D-46BD-A7F0-96E7ED75D7F4}"/>
    <pc:docChg chg="addSld delSld modSld sldOrd">
      <pc:chgData name="Daniela Paula da Silva Garcia Cervan" userId="S::f747@prof.filipa-vilhena.edu.pt::d8b88294-a47f-4abe-bd1a-45adc25bad36" providerId="AD" clId="Web-{7067858E-007D-46BD-A7F0-96E7ED75D7F4}" dt="2024-01-04T15:37:20.002" v="662"/>
      <pc:docMkLst>
        <pc:docMk/>
      </pc:docMkLst>
      <pc:sldChg chg="modSp">
        <pc:chgData name="Daniela Paula da Silva Garcia Cervan" userId="S::f747@prof.filipa-vilhena.edu.pt::d8b88294-a47f-4abe-bd1a-45adc25bad36" providerId="AD" clId="Web-{7067858E-007D-46BD-A7F0-96E7ED75D7F4}" dt="2024-01-04T14:36:21.575" v="7" actId="20577"/>
        <pc:sldMkLst>
          <pc:docMk/>
          <pc:sldMk cId="1128993153" sldId="256"/>
        </pc:sldMkLst>
        <pc:spChg chg="mod">
          <ac:chgData name="Daniela Paula da Silva Garcia Cervan" userId="S::f747@prof.filipa-vilhena.edu.pt::d8b88294-a47f-4abe-bd1a-45adc25bad36" providerId="AD" clId="Web-{7067858E-007D-46BD-A7F0-96E7ED75D7F4}" dt="2024-01-04T14:36:21.575" v="7" actId="20577"/>
          <ac:spMkLst>
            <pc:docMk/>
            <pc:sldMk cId="1128993153" sldId="256"/>
            <ac:spMk id="3" creationId="{D61A5288-82E7-71CB-422F-94A1CDB4B84B}"/>
          </ac:spMkLst>
        </pc:spChg>
      </pc:sldChg>
      <pc:sldChg chg="modSp mod modShow">
        <pc:chgData name="Daniela Paula da Silva Garcia Cervan" userId="S::f747@prof.filipa-vilhena.edu.pt::d8b88294-a47f-4abe-bd1a-45adc25bad36" providerId="AD" clId="Web-{7067858E-007D-46BD-A7F0-96E7ED75D7F4}" dt="2024-01-04T14:52:45.839" v="191" actId="1076"/>
        <pc:sldMkLst>
          <pc:docMk/>
          <pc:sldMk cId="741191261" sldId="257"/>
        </pc:sldMkLst>
        <pc:spChg chg="mod">
          <ac:chgData name="Daniela Paula da Silva Garcia Cervan" userId="S::f747@prof.filipa-vilhena.edu.pt::d8b88294-a47f-4abe-bd1a-45adc25bad36" providerId="AD" clId="Web-{7067858E-007D-46BD-A7F0-96E7ED75D7F4}" dt="2024-01-04T14:52:45.839" v="191" actId="1076"/>
          <ac:spMkLst>
            <pc:docMk/>
            <pc:sldMk cId="741191261" sldId="257"/>
            <ac:spMk id="3" creationId="{09C70815-E3BB-533D-C3DF-5AFEBDDF5203}"/>
          </ac:spMkLst>
        </pc:spChg>
      </pc:sldChg>
      <pc:sldChg chg="modSp ord">
        <pc:chgData name="Daniela Paula da Silva Garcia Cervan" userId="S::f747@prof.filipa-vilhena.edu.pt::d8b88294-a47f-4abe-bd1a-45adc25bad36" providerId="AD" clId="Web-{7067858E-007D-46BD-A7F0-96E7ED75D7F4}" dt="2024-01-04T15:30:05.887" v="582" actId="20577"/>
        <pc:sldMkLst>
          <pc:docMk/>
          <pc:sldMk cId="430666227" sldId="259"/>
        </pc:sldMkLst>
        <pc:spChg chg="mod">
          <ac:chgData name="Daniela Paula da Silva Garcia Cervan" userId="S::f747@prof.filipa-vilhena.edu.pt::d8b88294-a47f-4abe-bd1a-45adc25bad36" providerId="AD" clId="Web-{7067858E-007D-46BD-A7F0-96E7ED75D7F4}" dt="2024-01-04T15:30:05.887" v="582" actId="20577"/>
          <ac:spMkLst>
            <pc:docMk/>
            <pc:sldMk cId="430666227" sldId="259"/>
            <ac:spMk id="3" creationId="{82EBB1FF-CA28-CF0F-580A-853CB070DE81}"/>
          </ac:spMkLst>
        </pc:spChg>
      </pc:sldChg>
      <pc:sldChg chg="addSp delSp modSp">
        <pc:chgData name="Daniela Paula da Silva Garcia Cervan" userId="S::f747@prof.filipa-vilhena.edu.pt::d8b88294-a47f-4abe-bd1a-45adc25bad36" providerId="AD" clId="Web-{7067858E-007D-46BD-A7F0-96E7ED75D7F4}" dt="2024-01-04T15:29:45.996" v="577" actId="20577"/>
        <pc:sldMkLst>
          <pc:docMk/>
          <pc:sldMk cId="2907713290" sldId="260"/>
        </pc:sldMkLst>
        <pc:spChg chg="mod">
          <ac:chgData name="Daniela Paula da Silva Garcia Cervan" userId="S::f747@prof.filipa-vilhena.edu.pt::d8b88294-a47f-4abe-bd1a-45adc25bad36" providerId="AD" clId="Web-{7067858E-007D-46BD-A7F0-96E7ED75D7F4}" dt="2024-01-04T15:05:14.177" v="316"/>
          <ac:spMkLst>
            <pc:docMk/>
            <pc:sldMk cId="2907713290" sldId="260"/>
            <ac:spMk id="2" creationId="{6B8A3DD0-0513-B9A9-67F7-DB5E22A7321B}"/>
          </ac:spMkLst>
        </pc:spChg>
        <pc:spChg chg="del">
          <ac:chgData name="Daniela Paula da Silva Garcia Cervan" userId="S::f747@prof.filipa-vilhena.edu.pt::d8b88294-a47f-4abe-bd1a-45adc25bad36" providerId="AD" clId="Web-{7067858E-007D-46BD-A7F0-96E7ED75D7F4}" dt="2024-01-04T15:04:29.880" v="305"/>
          <ac:spMkLst>
            <pc:docMk/>
            <pc:sldMk cId="2907713290" sldId="260"/>
            <ac:spMk id="3" creationId="{F10527FB-36BF-37B7-B760-639F68DA3535}"/>
          </ac:spMkLst>
        </pc:spChg>
        <pc:spChg chg="add mod">
          <ac:chgData name="Daniela Paula da Silva Garcia Cervan" userId="S::f747@prof.filipa-vilhena.edu.pt::d8b88294-a47f-4abe-bd1a-45adc25bad36" providerId="AD" clId="Web-{7067858E-007D-46BD-A7F0-96E7ED75D7F4}" dt="2024-01-04T15:29:45.996" v="577" actId="20577"/>
          <ac:spMkLst>
            <pc:docMk/>
            <pc:sldMk cId="2907713290" sldId="260"/>
            <ac:spMk id="5" creationId="{CB20CC62-82E2-C8AA-E077-85B9DB8FE491}"/>
          </ac:spMkLst>
        </pc:spChg>
        <pc:spChg chg="add del">
          <ac:chgData name="Daniela Paula da Silva Garcia Cervan" userId="S::f747@prof.filipa-vilhena.edu.pt::d8b88294-a47f-4abe-bd1a-45adc25bad36" providerId="AD" clId="Web-{7067858E-007D-46BD-A7F0-96E7ED75D7F4}" dt="2024-01-04T15:05:14.177" v="316"/>
          <ac:spMkLst>
            <pc:docMk/>
            <pc:sldMk cId="2907713290" sldId="260"/>
            <ac:spMk id="3079" creationId="{201CC55D-ED54-4C5C-95E6-10947BD1103B}"/>
          </ac:spMkLst>
        </pc:spChg>
        <pc:spChg chg="add del">
          <ac:chgData name="Daniela Paula da Silva Garcia Cervan" userId="S::f747@prof.filipa-vilhena.edu.pt::d8b88294-a47f-4abe-bd1a-45adc25bad36" providerId="AD" clId="Web-{7067858E-007D-46BD-A7F0-96E7ED75D7F4}" dt="2024-01-04T15:05:14.177" v="316"/>
          <ac:spMkLst>
            <pc:docMk/>
            <pc:sldMk cId="2907713290" sldId="260"/>
            <ac:spMk id="3085" creationId="{3873B707-463F-40B0-8227-E8CC6C67EB25}"/>
          </ac:spMkLst>
        </pc:spChg>
        <pc:spChg chg="add del">
          <ac:chgData name="Daniela Paula da Silva Garcia Cervan" userId="S::f747@prof.filipa-vilhena.edu.pt::d8b88294-a47f-4abe-bd1a-45adc25bad36" providerId="AD" clId="Web-{7067858E-007D-46BD-A7F0-96E7ED75D7F4}" dt="2024-01-04T15:05:14.177" v="316"/>
          <ac:spMkLst>
            <pc:docMk/>
            <pc:sldMk cId="2907713290" sldId="260"/>
            <ac:spMk id="3087" creationId="{C13237C8-E62C-4F0D-A318-BD6FB6C2D138}"/>
          </ac:spMkLst>
        </pc:spChg>
        <pc:spChg chg="add del">
          <ac:chgData name="Daniela Paula da Silva Garcia Cervan" userId="S::f747@prof.filipa-vilhena.edu.pt::d8b88294-a47f-4abe-bd1a-45adc25bad36" providerId="AD" clId="Web-{7067858E-007D-46BD-A7F0-96E7ED75D7F4}" dt="2024-01-04T15:05:14.177" v="316"/>
          <ac:spMkLst>
            <pc:docMk/>
            <pc:sldMk cId="2907713290" sldId="260"/>
            <ac:spMk id="3089" creationId="{19C9EAEA-39D0-4B0E-A0EB-51E7B26740B1}"/>
          </ac:spMkLst>
        </pc:spChg>
        <pc:spChg chg="add del">
          <ac:chgData name="Daniela Paula da Silva Garcia Cervan" userId="S::f747@prof.filipa-vilhena.edu.pt::d8b88294-a47f-4abe-bd1a-45adc25bad36" providerId="AD" clId="Web-{7067858E-007D-46BD-A7F0-96E7ED75D7F4}" dt="2024-01-04T15:05:14.162" v="315"/>
          <ac:spMkLst>
            <pc:docMk/>
            <pc:sldMk cId="2907713290" sldId="260"/>
            <ac:spMk id="3094" creationId="{201CC55D-ED54-4C5C-95E6-10947BD1103B}"/>
          </ac:spMkLst>
        </pc:spChg>
        <pc:spChg chg="add del">
          <ac:chgData name="Daniela Paula da Silva Garcia Cervan" userId="S::f747@prof.filipa-vilhena.edu.pt::d8b88294-a47f-4abe-bd1a-45adc25bad36" providerId="AD" clId="Web-{7067858E-007D-46BD-A7F0-96E7ED75D7F4}" dt="2024-01-04T15:05:14.162" v="315"/>
          <ac:spMkLst>
            <pc:docMk/>
            <pc:sldMk cId="2907713290" sldId="260"/>
            <ac:spMk id="3100" creationId="{3873B707-463F-40B0-8227-E8CC6C67EB25}"/>
          </ac:spMkLst>
        </pc:spChg>
        <pc:spChg chg="add del">
          <ac:chgData name="Daniela Paula da Silva Garcia Cervan" userId="S::f747@prof.filipa-vilhena.edu.pt::d8b88294-a47f-4abe-bd1a-45adc25bad36" providerId="AD" clId="Web-{7067858E-007D-46BD-A7F0-96E7ED75D7F4}" dt="2024-01-04T15:05:14.162" v="315"/>
          <ac:spMkLst>
            <pc:docMk/>
            <pc:sldMk cId="2907713290" sldId="260"/>
            <ac:spMk id="3102" creationId="{C13237C8-E62C-4F0D-A318-BD6FB6C2D138}"/>
          </ac:spMkLst>
        </pc:spChg>
        <pc:spChg chg="add del">
          <ac:chgData name="Daniela Paula da Silva Garcia Cervan" userId="S::f747@prof.filipa-vilhena.edu.pt::d8b88294-a47f-4abe-bd1a-45adc25bad36" providerId="AD" clId="Web-{7067858E-007D-46BD-A7F0-96E7ED75D7F4}" dt="2024-01-04T15:05:14.162" v="315"/>
          <ac:spMkLst>
            <pc:docMk/>
            <pc:sldMk cId="2907713290" sldId="260"/>
            <ac:spMk id="3104" creationId="{19C9EAEA-39D0-4B0E-A0EB-51E7B26740B1}"/>
          </ac:spMkLst>
        </pc:spChg>
        <pc:spChg chg="add">
          <ac:chgData name="Daniela Paula da Silva Garcia Cervan" userId="S::f747@prof.filipa-vilhena.edu.pt::d8b88294-a47f-4abe-bd1a-45adc25bad36" providerId="AD" clId="Web-{7067858E-007D-46BD-A7F0-96E7ED75D7F4}" dt="2024-01-04T15:05:14.177" v="316"/>
          <ac:spMkLst>
            <pc:docMk/>
            <pc:sldMk cId="2907713290" sldId="260"/>
            <ac:spMk id="3106" creationId="{45D37F4E-DDB4-456B-97E0-9937730A039F}"/>
          </ac:spMkLst>
        </pc:spChg>
        <pc:spChg chg="add">
          <ac:chgData name="Daniela Paula da Silva Garcia Cervan" userId="S::f747@prof.filipa-vilhena.edu.pt::d8b88294-a47f-4abe-bd1a-45adc25bad36" providerId="AD" clId="Web-{7067858E-007D-46BD-A7F0-96E7ED75D7F4}" dt="2024-01-04T15:05:14.177" v="316"/>
          <ac:spMkLst>
            <pc:docMk/>
            <pc:sldMk cId="2907713290" sldId="260"/>
            <ac:spMk id="3107" creationId="{B2DD41CD-8F47-4F56-AD12-4E2FF7696987}"/>
          </ac:spMkLst>
        </pc:spChg>
        <pc:grpChg chg="add del">
          <ac:chgData name="Daniela Paula da Silva Garcia Cervan" userId="S::f747@prof.filipa-vilhena.edu.pt::d8b88294-a47f-4abe-bd1a-45adc25bad36" providerId="AD" clId="Web-{7067858E-007D-46BD-A7F0-96E7ED75D7F4}" dt="2024-01-04T15:05:14.177" v="316"/>
          <ac:grpSpMkLst>
            <pc:docMk/>
            <pc:sldMk cId="2907713290" sldId="260"/>
            <ac:grpSpMk id="3081" creationId="{1DE889C7-FAD6-4397-98E2-05D503484459}"/>
          </ac:grpSpMkLst>
        </pc:grpChg>
        <pc:grpChg chg="add del">
          <ac:chgData name="Daniela Paula da Silva Garcia Cervan" userId="S::f747@prof.filipa-vilhena.edu.pt::d8b88294-a47f-4abe-bd1a-45adc25bad36" providerId="AD" clId="Web-{7067858E-007D-46BD-A7F0-96E7ED75D7F4}" dt="2024-01-04T15:05:14.162" v="315"/>
          <ac:grpSpMkLst>
            <pc:docMk/>
            <pc:sldMk cId="2907713290" sldId="260"/>
            <ac:grpSpMk id="3096" creationId="{1DE889C7-FAD6-4397-98E2-05D503484459}"/>
          </ac:grpSpMkLst>
        </pc:grpChg>
        <pc:picChg chg="mod ord">
          <ac:chgData name="Daniela Paula da Silva Garcia Cervan" userId="S::f747@prof.filipa-vilhena.edu.pt::d8b88294-a47f-4abe-bd1a-45adc25bad36" providerId="AD" clId="Web-{7067858E-007D-46BD-A7F0-96E7ED75D7F4}" dt="2024-01-04T15:05:14.177" v="316"/>
          <ac:picMkLst>
            <pc:docMk/>
            <pc:sldMk cId="2907713290" sldId="260"/>
            <ac:picMk id="3074" creationId="{030273E4-476C-4352-45FC-FD07220A6325}"/>
          </ac:picMkLst>
        </pc:picChg>
      </pc:sldChg>
      <pc:sldChg chg="modSp">
        <pc:chgData name="Daniela Paula da Silva Garcia Cervan" userId="S::f747@prof.filipa-vilhena.edu.pt::d8b88294-a47f-4abe-bd1a-45adc25bad36" providerId="AD" clId="Web-{7067858E-007D-46BD-A7F0-96E7ED75D7F4}" dt="2024-01-04T15:07:32.617" v="343" actId="1076"/>
        <pc:sldMkLst>
          <pc:docMk/>
          <pc:sldMk cId="1143904150" sldId="261"/>
        </pc:sldMkLst>
        <pc:spChg chg="mod">
          <ac:chgData name="Daniela Paula da Silva Garcia Cervan" userId="S::f747@prof.filipa-vilhena.edu.pt::d8b88294-a47f-4abe-bd1a-45adc25bad36" providerId="AD" clId="Web-{7067858E-007D-46BD-A7F0-96E7ED75D7F4}" dt="2024-01-04T15:06:55.304" v="332" actId="20577"/>
          <ac:spMkLst>
            <pc:docMk/>
            <pc:sldMk cId="1143904150" sldId="261"/>
            <ac:spMk id="2" creationId="{85521CBA-3647-20DC-7951-3A9B6C2F740E}"/>
          </ac:spMkLst>
        </pc:spChg>
        <pc:spChg chg="mod">
          <ac:chgData name="Daniela Paula da Silva Garcia Cervan" userId="S::f747@prof.filipa-vilhena.edu.pt::d8b88294-a47f-4abe-bd1a-45adc25bad36" providerId="AD" clId="Web-{7067858E-007D-46BD-A7F0-96E7ED75D7F4}" dt="2024-01-04T15:07:32.617" v="343" actId="1076"/>
          <ac:spMkLst>
            <pc:docMk/>
            <pc:sldMk cId="1143904150" sldId="261"/>
            <ac:spMk id="10" creationId="{F55EF889-5BE3-BB1F-2DF7-F28D68CB87C6}"/>
          </ac:spMkLst>
        </pc:spChg>
      </pc:sldChg>
      <pc:sldChg chg="modSp">
        <pc:chgData name="Daniela Paula da Silva Garcia Cervan" userId="S::f747@prof.filipa-vilhena.edu.pt::d8b88294-a47f-4abe-bd1a-45adc25bad36" providerId="AD" clId="Web-{7067858E-007D-46BD-A7F0-96E7ED75D7F4}" dt="2024-01-04T15:09:10.524" v="384" actId="20577"/>
        <pc:sldMkLst>
          <pc:docMk/>
          <pc:sldMk cId="1502103477" sldId="262"/>
        </pc:sldMkLst>
        <pc:spChg chg="mod">
          <ac:chgData name="Daniela Paula da Silva Garcia Cervan" userId="S::f747@prof.filipa-vilhena.edu.pt::d8b88294-a47f-4abe-bd1a-45adc25bad36" providerId="AD" clId="Web-{7067858E-007D-46BD-A7F0-96E7ED75D7F4}" dt="2024-01-04T15:07:39.338" v="345" actId="20577"/>
          <ac:spMkLst>
            <pc:docMk/>
            <pc:sldMk cId="1502103477" sldId="262"/>
            <ac:spMk id="2" creationId="{92BE2B98-488A-8881-7343-B458F71F05E1}"/>
          </ac:spMkLst>
        </pc:spChg>
        <pc:spChg chg="mod">
          <ac:chgData name="Daniela Paula da Silva Garcia Cervan" userId="S::f747@prof.filipa-vilhena.edu.pt::d8b88294-a47f-4abe-bd1a-45adc25bad36" providerId="AD" clId="Web-{7067858E-007D-46BD-A7F0-96E7ED75D7F4}" dt="2024-01-04T15:09:10.524" v="384" actId="20577"/>
          <ac:spMkLst>
            <pc:docMk/>
            <pc:sldMk cId="1502103477" sldId="262"/>
            <ac:spMk id="3" creationId="{994BE7AD-CEEF-F8A8-5BEC-38BB60525765}"/>
          </ac:spMkLst>
        </pc:spChg>
      </pc:sldChg>
      <pc:sldChg chg="modSp">
        <pc:chgData name="Daniela Paula da Silva Garcia Cervan" userId="S::f747@prof.filipa-vilhena.edu.pt::d8b88294-a47f-4abe-bd1a-45adc25bad36" providerId="AD" clId="Web-{7067858E-007D-46BD-A7F0-96E7ED75D7F4}" dt="2024-01-04T15:12:14.246" v="424" actId="20577"/>
        <pc:sldMkLst>
          <pc:docMk/>
          <pc:sldMk cId="2727731599" sldId="263"/>
        </pc:sldMkLst>
        <pc:spChg chg="mod">
          <ac:chgData name="Daniela Paula da Silva Garcia Cervan" userId="S::f747@prof.filipa-vilhena.edu.pt::d8b88294-a47f-4abe-bd1a-45adc25bad36" providerId="AD" clId="Web-{7067858E-007D-46BD-A7F0-96E7ED75D7F4}" dt="2024-01-04T15:12:07.027" v="422" actId="20577"/>
          <ac:spMkLst>
            <pc:docMk/>
            <pc:sldMk cId="2727731599" sldId="263"/>
            <ac:spMk id="2" creationId="{6629DF75-AD95-4F93-CEEF-A1A45CB2F248}"/>
          </ac:spMkLst>
        </pc:spChg>
        <pc:spChg chg="mod">
          <ac:chgData name="Daniela Paula da Silva Garcia Cervan" userId="S::f747@prof.filipa-vilhena.edu.pt::d8b88294-a47f-4abe-bd1a-45adc25bad36" providerId="AD" clId="Web-{7067858E-007D-46BD-A7F0-96E7ED75D7F4}" dt="2024-01-04T15:12:14.246" v="424" actId="20577"/>
          <ac:spMkLst>
            <pc:docMk/>
            <pc:sldMk cId="2727731599" sldId="263"/>
            <ac:spMk id="3" creationId="{A3C9B0BA-4608-270A-D8AB-88E4DD6CE0A9}"/>
          </ac:spMkLst>
        </pc:spChg>
      </pc:sldChg>
      <pc:sldChg chg="modSp del">
        <pc:chgData name="Daniela Paula da Silva Garcia Cervan" userId="S::f747@prof.filipa-vilhena.edu.pt::d8b88294-a47f-4abe-bd1a-45adc25bad36" providerId="AD" clId="Web-{7067858E-007D-46BD-A7F0-96E7ED75D7F4}" dt="2024-01-04T15:37:20.002" v="662"/>
        <pc:sldMkLst>
          <pc:docMk/>
          <pc:sldMk cId="1082694287" sldId="264"/>
        </pc:sldMkLst>
        <pc:spChg chg="mod">
          <ac:chgData name="Daniela Paula da Silva Garcia Cervan" userId="S::f747@prof.filipa-vilhena.edu.pt::d8b88294-a47f-4abe-bd1a-45adc25bad36" providerId="AD" clId="Web-{7067858E-007D-46BD-A7F0-96E7ED75D7F4}" dt="2024-01-04T15:21:16.520" v="473" actId="20577"/>
          <ac:spMkLst>
            <pc:docMk/>
            <pc:sldMk cId="1082694287" sldId="264"/>
            <ac:spMk id="2" creationId="{5B72E5F2-FE59-1B07-3C22-1A797B05CD1C}"/>
          </ac:spMkLst>
        </pc:spChg>
        <pc:spChg chg="mod">
          <ac:chgData name="Daniela Paula da Silva Garcia Cervan" userId="S::f747@prof.filipa-vilhena.edu.pt::d8b88294-a47f-4abe-bd1a-45adc25bad36" providerId="AD" clId="Web-{7067858E-007D-46BD-A7F0-96E7ED75D7F4}" dt="2024-01-04T15:25:45.742" v="531" actId="20577"/>
          <ac:spMkLst>
            <pc:docMk/>
            <pc:sldMk cId="1082694287" sldId="264"/>
            <ac:spMk id="3" creationId="{B4DF5EBF-2F36-B458-9535-6AA01FDA8D24}"/>
          </ac:spMkLst>
        </pc:spChg>
      </pc:sldChg>
      <pc:sldChg chg="addSp delSp modSp">
        <pc:chgData name="Daniela Paula da Silva Garcia Cervan" userId="S::f747@prof.filipa-vilhena.edu.pt::d8b88294-a47f-4abe-bd1a-45adc25bad36" providerId="AD" clId="Web-{7067858E-007D-46BD-A7F0-96E7ED75D7F4}" dt="2024-01-04T15:24:45.898" v="530" actId="20577"/>
        <pc:sldMkLst>
          <pc:docMk/>
          <pc:sldMk cId="4152822803" sldId="265"/>
        </pc:sldMkLst>
        <pc:spChg chg="mod">
          <ac:chgData name="Daniela Paula da Silva Garcia Cervan" userId="S::f747@prof.filipa-vilhena.edu.pt::d8b88294-a47f-4abe-bd1a-45adc25bad36" providerId="AD" clId="Web-{7067858E-007D-46BD-A7F0-96E7ED75D7F4}" dt="2024-01-04T15:15:51.593" v="440" actId="1076"/>
          <ac:spMkLst>
            <pc:docMk/>
            <pc:sldMk cId="4152822803" sldId="265"/>
            <ac:spMk id="2" creationId="{68C89BC5-A9DC-D4D8-4B33-AEE98221D583}"/>
          </ac:spMkLst>
        </pc:spChg>
        <pc:spChg chg="mod ord">
          <ac:chgData name="Daniela Paula da Silva Garcia Cervan" userId="S::f747@prof.filipa-vilhena.edu.pt::d8b88294-a47f-4abe-bd1a-45adc25bad36" providerId="AD" clId="Web-{7067858E-007D-46BD-A7F0-96E7ED75D7F4}" dt="2024-01-04T15:24:45.898" v="530" actId="20577"/>
          <ac:spMkLst>
            <pc:docMk/>
            <pc:sldMk cId="4152822803" sldId="265"/>
            <ac:spMk id="9" creationId="{961BB5AD-D28A-9FB8-32CC-D0412645F5A5}"/>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12" creationId="{DBC6133C-0615-4CE4-9132-37E609A9BDFA}"/>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14" creationId="{169CC832-2974-4E8D-90ED-3E2941BA7336}"/>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16" creationId="{55222F96-971A-4F90-B841-6BAB416C7AC1}"/>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18" creationId="{08980754-6F4B-43C9-B9BE-127B6BED6586}"/>
          </ac:spMkLst>
        </pc:spChg>
        <pc:spChg chg="del">
          <ac:chgData name="Daniela Paula da Silva Garcia Cervan" userId="S::f747@prof.filipa-vilhena.edu.pt::d8b88294-a47f-4abe-bd1a-45adc25bad36" providerId="AD" clId="Web-{7067858E-007D-46BD-A7F0-96E7ED75D7F4}" dt="2024-01-04T15:15:13.405" v="433"/>
          <ac:spMkLst>
            <pc:docMk/>
            <pc:sldMk cId="4152822803" sldId="265"/>
            <ac:spMk id="20" creationId="{2C1BBA94-3F40-40AA-8BB9-E69E25E537C1}"/>
          </ac:spMkLst>
        </pc:spChg>
        <pc:spChg chg="add">
          <ac:chgData name="Daniela Paula da Silva Garcia Cervan" userId="S::f747@prof.filipa-vilhena.edu.pt::d8b88294-a47f-4abe-bd1a-45adc25bad36" providerId="AD" clId="Web-{7067858E-007D-46BD-A7F0-96E7ED75D7F4}" dt="2024-01-04T15:15:13.405" v="433"/>
          <ac:spMkLst>
            <pc:docMk/>
            <pc:sldMk cId="4152822803" sldId="265"/>
            <ac:spMk id="25" creationId="{7B831B6F-405A-4B47-B9BB-5CA88F285844}"/>
          </ac:spMkLst>
        </pc:spChg>
        <pc:spChg chg="add">
          <ac:chgData name="Daniela Paula da Silva Garcia Cervan" userId="S::f747@prof.filipa-vilhena.edu.pt::d8b88294-a47f-4abe-bd1a-45adc25bad36" providerId="AD" clId="Web-{7067858E-007D-46BD-A7F0-96E7ED75D7F4}" dt="2024-01-04T15:15:13.405" v="433"/>
          <ac:spMkLst>
            <pc:docMk/>
            <pc:sldMk cId="4152822803" sldId="265"/>
            <ac:spMk id="27" creationId="{953EE71A-6488-4203-A7C4-77102FD0DCCA}"/>
          </ac:spMkLst>
        </pc:spChg>
        <pc:picChg chg="mod">
          <ac:chgData name="Daniela Paula da Silva Garcia Cervan" userId="S::f747@prof.filipa-vilhena.edu.pt::d8b88294-a47f-4abe-bd1a-45adc25bad36" providerId="AD" clId="Web-{7067858E-007D-46BD-A7F0-96E7ED75D7F4}" dt="2024-01-04T15:15:13.405" v="433"/>
          <ac:picMkLst>
            <pc:docMk/>
            <pc:sldMk cId="4152822803" sldId="265"/>
            <ac:picMk id="5" creationId="{DEA0E8B4-C599-C2D8-D744-7EA2A018D572}"/>
          </ac:picMkLst>
        </pc:picChg>
      </pc:sldChg>
      <pc:sldChg chg="addSp modSp add replId">
        <pc:chgData name="Daniela Paula da Silva Garcia Cervan" userId="S::f747@prof.filipa-vilhena.edu.pt::d8b88294-a47f-4abe-bd1a-45adc25bad36" providerId="AD" clId="Web-{7067858E-007D-46BD-A7F0-96E7ED75D7F4}" dt="2024-01-04T15:37:09.112" v="661" actId="20577"/>
        <pc:sldMkLst>
          <pc:docMk/>
          <pc:sldMk cId="606284615" sldId="266"/>
        </pc:sldMkLst>
        <pc:spChg chg="mod">
          <ac:chgData name="Daniela Paula da Silva Garcia Cervan" userId="S::f747@prof.filipa-vilhena.edu.pt::d8b88294-a47f-4abe-bd1a-45adc25bad36" providerId="AD" clId="Web-{7067858E-007D-46BD-A7F0-96E7ED75D7F4}" dt="2024-01-04T15:36:01.204" v="636" actId="20577"/>
          <ac:spMkLst>
            <pc:docMk/>
            <pc:sldMk cId="606284615" sldId="266"/>
            <ac:spMk id="3" creationId="{FE6F76F9-AECE-D353-E527-705D6AA34C00}"/>
          </ac:spMkLst>
        </pc:spChg>
        <pc:spChg chg="add mod">
          <ac:chgData name="Daniela Paula da Silva Garcia Cervan" userId="S::f747@prof.filipa-vilhena.edu.pt::d8b88294-a47f-4abe-bd1a-45adc25bad36" providerId="AD" clId="Web-{7067858E-007D-46BD-A7F0-96E7ED75D7F4}" dt="2024-01-04T15:37:09.112" v="661" actId="20577"/>
          <ac:spMkLst>
            <pc:docMk/>
            <pc:sldMk cId="606284615" sldId="266"/>
            <ac:spMk id="4" creationId="{3745079D-A5AF-8922-75E0-E3DF3621415D}"/>
          </ac:spMkLst>
        </pc:spChg>
      </pc:sldChg>
      <pc:sldChg chg="modSp new del">
        <pc:chgData name="Daniela Paula da Silva Garcia Cervan" userId="S::f747@prof.filipa-vilhena.edu.pt::d8b88294-a47f-4abe-bd1a-45adc25bad36" providerId="AD" clId="Web-{7067858E-007D-46BD-A7F0-96E7ED75D7F4}" dt="2024-01-04T15:02:01.331" v="273"/>
        <pc:sldMkLst>
          <pc:docMk/>
          <pc:sldMk cId="2957087237" sldId="266"/>
        </pc:sldMkLst>
        <pc:spChg chg="mod">
          <ac:chgData name="Daniela Paula da Silva Garcia Cervan" userId="S::f747@prof.filipa-vilhena.edu.pt::d8b88294-a47f-4abe-bd1a-45adc25bad36" providerId="AD" clId="Web-{7067858E-007D-46BD-A7F0-96E7ED75D7F4}" dt="2024-01-04T14:46:03.786" v="82"/>
          <ac:spMkLst>
            <pc:docMk/>
            <pc:sldMk cId="2957087237" sldId="266"/>
            <ac:spMk id="2" creationId="{2E95A6C6-D611-F93D-49B8-89F0535FA768}"/>
          </ac:spMkLst>
        </pc:spChg>
        <pc:spChg chg="mod">
          <ac:chgData name="Daniela Paula da Silva Garcia Cervan" userId="S::f747@prof.filipa-vilhena.edu.pt::d8b88294-a47f-4abe-bd1a-45adc25bad36" providerId="AD" clId="Web-{7067858E-007D-46BD-A7F0-96E7ED75D7F4}" dt="2024-01-04T14:54:39.543" v="193" actId="20577"/>
          <ac:spMkLst>
            <pc:docMk/>
            <pc:sldMk cId="2957087237" sldId="266"/>
            <ac:spMk id="3" creationId="{C130A843-5683-A002-A562-066B16378EE7}"/>
          </ac:spMkLst>
        </pc:spChg>
      </pc:sldChg>
      <pc:sldChg chg="addSp modSp add del replId">
        <pc:chgData name="Daniela Paula da Silva Garcia Cervan" userId="S::f747@prof.filipa-vilhena.edu.pt::d8b88294-a47f-4abe-bd1a-45adc25bad36" providerId="AD" clId="Web-{7067858E-007D-46BD-A7F0-96E7ED75D7F4}" dt="2024-01-04T15:05:23.365" v="317"/>
        <pc:sldMkLst>
          <pc:docMk/>
          <pc:sldMk cId="3700181430" sldId="267"/>
        </pc:sldMkLst>
        <pc:spChg chg="mod">
          <ac:chgData name="Daniela Paula da Silva Garcia Cervan" userId="S::f747@prof.filipa-vilhena.edu.pt::d8b88294-a47f-4abe-bd1a-45adc25bad36" providerId="AD" clId="Web-{7067858E-007D-46BD-A7F0-96E7ED75D7F4}" dt="2024-01-04T14:55:11.856" v="202" actId="20577"/>
          <ac:spMkLst>
            <pc:docMk/>
            <pc:sldMk cId="3700181430" sldId="267"/>
            <ac:spMk id="2" creationId="{C9BD4FC4-1922-BA29-D816-513B6BCEC5CE}"/>
          </ac:spMkLst>
        </pc:spChg>
        <pc:spChg chg="mod">
          <ac:chgData name="Daniela Paula da Silva Garcia Cervan" userId="S::f747@prof.filipa-vilhena.edu.pt::d8b88294-a47f-4abe-bd1a-45adc25bad36" providerId="AD" clId="Web-{7067858E-007D-46BD-A7F0-96E7ED75D7F4}" dt="2024-01-04T14:55:18.466" v="203" actId="20577"/>
          <ac:spMkLst>
            <pc:docMk/>
            <pc:sldMk cId="3700181430" sldId="267"/>
            <ac:spMk id="3" creationId="{4C838517-66A5-A82C-BD20-F526BF145098}"/>
          </ac:spMkLst>
        </pc:spChg>
        <pc:spChg chg="add mod">
          <ac:chgData name="Daniela Paula da Silva Garcia Cervan" userId="S::f747@prof.filipa-vilhena.edu.pt::d8b88294-a47f-4abe-bd1a-45adc25bad36" providerId="AD" clId="Web-{7067858E-007D-46BD-A7F0-96E7ED75D7F4}" dt="2024-01-04T15:04:46.989" v="310" actId="20577"/>
          <ac:spMkLst>
            <pc:docMk/>
            <pc:sldMk cId="3700181430" sldId="267"/>
            <ac:spMk id="4" creationId="{1B70170E-8BBB-389E-DA0A-D546309FEC5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473956-9E30-AB39-C430-21C74A01088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pt-PT"/>
          </a:p>
        </p:txBody>
      </p:sp>
      <p:sp>
        <p:nvSpPr>
          <p:cNvPr id="3" name="Subtítulo 2">
            <a:extLst>
              <a:ext uri="{FF2B5EF4-FFF2-40B4-BE49-F238E27FC236}">
                <a16:creationId xmlns:a16="http://schemas.microsoft.com/office/drawing/2014/main" id="{CACF3AD2-D616-4F86-C311-DF0DF7DA83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PT"/>
          </a:p>
        </p:txBody>
      </p:sp>
      <p:sp>
        <p:nvSpPr>
          <p:cNvPr id="4" name="Espaço Reservado para Data 3">
            <a:extLst>
              <a:ext uri="{FF2B5EF4-FFF2-40B4-BE49-F238E27FC236}">
                <a16:creationId xmlns:a16="http://schemas.microsoft.com/office/drawing/2014/main" id="{C19747CE-C62D-C13E-5D76-8CCE12EFB0DF}"/>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5" name="Espaço Reservado para Rodapé 4">
            <a:extLst>
              <a:ext uri="{FF2B5EF4-FFF2-40B4-BE49-F238E27FC236}">
                <a16:creationId xmlns:a16="http://schemas.microsoft.com/office/drawing/2014/main" id="{4F44738D-0850-A806-0598-13A971767BDD}"/>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776CC787-BA45-23FB-28A3-CA2641157D73}"/>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4268671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3DAAE6-4F5D-B75A-BD6A-B983FFF0AB01}"/>
              </a:ext>
            </a:extLst>
          </p:cNvPr>
          <p:cNvSpPr>
            <a:spLocks noGrp="1"/>
          </p:cNvSpPr>
          <p:nvPr>
            <p:ph type="title"/>
          </p:nvPr>
        </p:nvSpPr>
        <p:spPr/>
        <p:txBody>
          <a:bodyPr/>
          <a:lstStyle/>
          <a:p>
            <a:r>
              <a:rPr lang="pt-BR"/>
              <a:t>Clique para editar o título Mestre</a:t>
            </a:r>
            <a:endParaRPr lang="pt-PT"/>
          </a:p>
        </p:txBody>
      </p:sp>
      <p:sp>
        <p:nvSpPr>
          <p:cNvPr id="3" name="Espaço Reservado para Texto Vertical 2">
            <a:extLst>
              <a:ext uri="{FF2B5EF4-FFF2-40B4-BE49-F238E27FC236}">
                <a16:creationId xmlns:a16="http://schemas.microsoft.com/office/drawing/2014/main" id="{5EF1D4D2-51F7-20A2-4608-A67D6FE8D08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1D6D8E87-1436-7CEA-2604-1EFE8AAF30A8}"/>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5" name="Espaço Reservado para Rodapé 4">
            <a:extLst>
              <a:ext uri="{FF2B5EF4-FFF2-40B4-BE49-F238E27FC236}">
                <a16:creationId xmlns:a16="http://schemas.microsoft.com/office/drawing/2014/main" id="{0E7598F3-08FF-8ADD-3E9E-0840344A4D4E}"/>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F40F8E9E-56E5-133E-3B16-2DD08CD7BCEF}"/>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38502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119946F-F7E5-727A-0594-90870F2D630E}"/>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pt-PT"/>
          </a:p>
        </p:txBody>
      </p:sp>
      <p:sp>
        <p:nvSpPr>
          <p:cNvPr id="3" name="Espaço Reservado para Texto Vertical 2">
            <a:extLst>
              <a:ext uri="{FF2B5EF4-FFF2-40B4-BE49-F238E27FC236}">
                <a16:creationId xmlns:a16="http://schemas.microsoft.com/office/drawing/2014/main" id="{BF082B91-C5B8-5CA2-E619-45AF63464797}"/>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EE8153C7-3A2D-D6D6-D0BF-EE7559AF0430}"/>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5" name="Espaço Reservado para Rodapé 4">
            <a:extLst>
              <a:ext uri="{FF2B5EF4-FFF2-40B4-BE49-F238E27FC236}">
                <a16:creationId xmlns:a16="http://schemas.microsoft.com/office/drawing/2014/main" id="{3B3BB400-EAD8-C4F4-C7BF-57AD82CFF0A8}"/>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5E2BE001-5E37-7B77-F103-4E5CD8CC39DC}"/>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20640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ED0C8-7E3F-8728-D7AA-609F21BDCCD4}"/>
              </a:ext>
            </a:extLst>
          </p:cNvPr>
          <p:cNvSpPr>
            <a:spLocks noGrp="1"/>
          </p:cNvSpPr>
          <p:nvPr>
            <p:ph type="title"/>
          </p:nvPr>
        </p:nvSpPr>
        <p:spPr/>
        <p:txBody>
          <a:body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id="{F594593D-9F2B-C2A1-AB97-0629EEE2BFE4}"/>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C2DB8862-0B16-744A-D45B-9F5A1EE52790}"/>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5" name="Espaço Reservado para Rodapé 4">
            <a:extLst>
              <a:ext uri="{FF2B5EF4-FFF2-40B4-BE49-F238E27FC236}">
                <a16:creationId xmlns:a16="http://schemas.microsoft.com/office/drawing/2014/main" id="{1626F6C8-0733-20A8-4612-0FA940848065}"/>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42959BED-0BE6-8A29-CDF5-E1F889323C83}"/>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130269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F9BF6-9B2D-960F-351E-79ABD641823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id="{F18953DA-B74C-22C9-58F3-00757E4E25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35E0192-ECC0-B669-0D99-8DC9ED991422}"/>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5" name="Espaço Reservado para Rodapé 4">
            <a:extLst>
              <a:ext uri="{FF2B5EF4-FFF2-40B4-BE49-F238E27FC236}">
                <a16:creationId xmlns:a16="http://schemas.microsoft.com/office/drawing/2014/main" id="{48646D46-169E-F0D7-B1A0-720D0962045D}"/>
              </a:ext>
            </a:extLst>
          </p:cNvPr>
          <p:cNvSpPr>
            <a:spLocks noGrp="1"/>
          </p:cNvSpPr>
          <p:nvPr>
            <p:ph type="ftr" sz="quarter" idx="11"/>
          </p:nvPr>
        </p:nvSpPr>
        <p:spPr/>
        <p:txBody>
          <a:bodyPr/>
          <a:lstStyle/>
          <a:p>
            <a:endParaRPr lang="pt-PT"/>
          </a:p>
        </p:txBody>
      </p:sp>
      <p:sp>
        <p:nvSpPr>
          <p:cNvPr id="6" name="Espaço Reservado para Número de Slide 5">
            <a:extLst>
              <a:ext uri="{FF2B5EF4-FFF2-40B4-BE49-F238E27FC236}">
                <a16:creationId xmlns:a16="http://schemas.microsoft.com/office/drawing/2014/main" id="{E3E50347-4264-E90D-2FF3-FD49FA3807EC}"/>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267748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6BA82A-4E6A-DA53-5032-CDAA2667B0F5}"/>
              </a:ext>
            </a:extLst>
          </p:cNvPr>
          <p:cNvSpPr>
            <a:spLocks noGrp="1"/>
          </p:cNvSpPr>
          <p:nvPr>
            <p:ph type="title"/>
          </p:nvPr>
        </p:nvSpPr>
        <p:spPr/>
        <p:txBody>
          <a:body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id="{8C72D2FB-68D8-65DF-2362-FD6442854E2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Conteúdo 3">
            <a:extLst>
              <a:ext uri="{FF2B5EF4-FFF2-40B4-BE49-F238E27FC236}">
                <a16:creationId xmlns:a16="http://schemas.microsoft.com/office/drawing/2014/main" id="{31CEC325-C2E5-7283-E7CD-DB5FD1F7993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5" name="Espaço Reservado para Data 4">
            <a:extLst>
              <a:ext uri="{FF2B5EF4-FFF2-40B4-BE49-F238E27FC236}">
                <a16:creationId xmlns:a16="http://schemas.microsoft.com/office/drawing/2014/main" id="{06ADA1FC-A08A-6962-6786-B796F0534A1B}"/>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6" name="Espaço Reservado para Rodapé 5">
            <a:extLst>
              <a:ext uri="{FF2B5EF4-FFF2-40B4-BE49-F238E27FC236}">
                <a16:creationId xmlns:a16="http://schemas.microsoft.com/office/drawing/2014/main" id="{93316617-39A7-37CF-1A1E-180F9F7747F8}"/>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id="{933EC7F1-5152-B6D3-9483-6E283B21BE91}"/>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07828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23EF27-30E0-BACB-231E-C68CC6F5DA8A}"/>
              </a:ext>
            </a:extLst>
          </p:cNvPr>
          <p:cNvSpPr>
            <a:spLocks noGrp="1"/>
          </p:cNvSpPr>
          <p:nvPr>
            <p:ph type="title"/>
          </p:nvPr>
        </p:nvSpPr>
        <p:spPr>
          <a:xfrm>
            <a:off x="839788" y="365125"/>
            <a:ext cx="10515600" cy="1325563"/>
          </a:xfrm>
        </p:spPr>
        <p:txBody>
          <a:body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id="{D2C0F7F9-2617-9C2D-48B6-F8F82017B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E24A59-C0B3-FB91-4016-7AD5CA7E204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5" name="Espaço Reservado para Texto 4">
            <a:extLst>
              <a:ext uri="{FF2B5EF4-FFF2-40B4-BE49-F238E27FC236}">
                <a16:creationId xmlns:a16="http://schemas.microsoft.com/office/drawing/2014/main" id="{7296B648-A8E2-F923-2058-1F295AA82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66E5C0B-9A9E-FEDA-21E4-0AFDA37402B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7" name="Espaço Reservado para Data 6">
            <a:extLst>
              <a:ext uri="{FF2B5EF4-FFF2-40B4-BE49-F238E27FC236}">
                <a16:creationId xmlns:a16="http://schemas.microsoft.com/office/drawing/2014/main" id="{EF8A6EE8-793E-FC82-12EC-A252C8A15837}"/>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8" name="Espaço Reservado para Rodapé 7">
            <a:extLst>
              <a:ext uri="{FF2B5EF4-FFF2-40B4-BE49-F238E27FC236}">
                <a16:creationId xmlns:a16="http://schemas.microsoft.com/office/drawing/2014/main" id="{F05B2D83-B5A5-F8E5-DB8C-A25E55E5808E}"/>
              </a:ext>
            </a:extLst>
          </p:cNvPr>
          <p:cNvSpPr>
            <a:spLocks noGrp="1"/>
          </p:cNvSpPr>
          <p:nvPr>
            <p:ph type="ftr" sz="quarter" idx="11"/>
          </p:nvPr>
        </p:nvSpPr>
        <p:spPr/>
        <p:txBody>
          <a:bodyPr/>
          <a:lstStyle/>
          <a:p>
            <a:endParaRPr lang="pt-PT"/>
          </a:p>
        </p:txBody>
      </p:sp>
      <p:sp>
        <p:nvSpPr>
          <p:cNvPr id="9" name="Espaço Reservado para Número de Slide 8">
            <a:extLst>
              <a:ext uri="{FF2B5EF4-FFF2-40B4-BE49-F238E27FC236}">
                <a16:creationId xmlns:a16="http://schemas.microsoft.com/office/drawing/2014/main" id="{F20B548E-CD46-1194-1738-21F0620D2B14}"/>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1876699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85E450-8CCA-7E7B-ED2E-C64CD606E362}"/>
              </a:ext>
            </a:extLst>
          </p:cNvPr>
          <p:cNvSpPr>
            <a:spLocks noGrp="1"/>
          </p:cNvSpPr>
          <p:nvPr>
            <p:ph type="title"/>
          </p:nvPr>
        </p:nvSpPr>
        <p:spPr/>
        <p:txBody>
          <a:bodyPr/>
          <a:lstStyle/>
          <a:p>
            <a:r>
              <a:rPr lang="pt-BR"/>
              <a:t>Clique para editar o título Mestre</a:t>
            </a:r>
            <a:endParaRPr lang="pt-PT"/>
          </a:p>
        </p:txBody>
      </p:sp>
      <p:sp>
        <p:nvSpPr>
          <p:cNvPr id="3" name="Espaço Reservado para Data 2">
            <a:extLst>
              <a:ext uri="{FF2B5EF4-FFF2-40B4-BE49-F238E27FC236}">
                <a16:creationId xmlns:a16="http://schemas.microsoft.com/office/drawing/2014/main" id="{25243A7D-D778-7BCA-7A28-7BA761B3F398}"/>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4" name="Espaço Reservado para Rodapé 3">
            <a:extLst>
              <a:ext uri="{FF2B5EF4-FFF2-40B4-BE49-F238E27FC236}">
                <a16:creationId xmlns:a16="http://schemas.microsoft.com/office/drawing/2014/main" id="{795A4ABD-2A13-2DE8-97C5-E49CF6C4220D}"/>
              </a:ext>
            </a:extLst>
          </p:cNvPr>
          <p:cNvSpPr>
            <a:spLocks noGrp="1"/>
          </p:cNvSpPr>
          <p:nvPr>
            <p:ph type="ftr" sz="quarter" idx="11"/>
          </p:nvPr>
        </p:nvSpPr>
        <p:spPr/>
        <p:txBody>
          <a:bodyPr/>
          <a:lstStyle/>
          <a:p>
            <a:endParaRPr lang="pt-PT"/>
          </a:p>
        </p:txBody>
      </p:sp>
      <p:sp>
        <p:nvSpPr>
          <p:cNvPr id="5" name="Espaço Reservado para Número de Slide 4">
            <a:extLst>
              <a:ext uri="{FF2B5EF4-FFF2-40B4-BE49-F238E27FC236}">
                <a16:creationId xmlns:a16="http://schemas.microsoft.com/office/drawing/2014/main" id="{EE88388D-ECCB-7241-E734-5CC398FC79B7}"/>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1674126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B07B3CB-37DF-F01C-EE76-B540C03518A5}"/>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3" name="Espaço Reservado para Rodapé 2">
            <a:extLst>
              <a:ext uri="{FF2B5EF4-FFF2-40B4-BE49-F238E27FC236}">
                <a16:creationId xmlns:a16="http://schemas.microsoft.com/office/drawing/2014/main" id="{BFF138E7-D4A5-F7FE-3B5C-A60C2F4A7E27}"/>
              </a:ext>
            </a:extLst>
          </p:cNvPr>
          <p:cNvSpPr>
            <a:spLocks noGrp="1"/>
          </p:cNvSpPr>
          <p:nvPr>
            <p:ph type="ftr" sz="quarter" idx="11"/>
          </p:nvPr>
        </p:nvSpPr>
        <p:spPr/>
        <p:txBody>
          <a:bodyPr/>
          <a:lstStyle/>
          <a:p>
            <a:endParaRPr lang="pt-PT"/>
          </a:p>
        </p:txBody>
      </p:sp>
      <p:sp>
        <p:nvSpPr>
          <p:cNvPr id="4" name="Espaço Reservado para Número de Slide 3">
            <a:extLst>
              <a:ext uri="{FF2B5EF4-FFF2-40B4-BE49-F238E27FC236}">
                <a16:creationId xmlns:a16="http://schemas.microsoft.com/office/drawing/2014/main" id="{C80A2AC4-1C44-66CB-60DD-98E1F76DD06A}"/>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2022291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F005E-4D6B-44FF-47E4-7302ACFE0DA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PT"/>
          </a:p>
        </p:txBody>
      </p:sp>
      <p:sp>
        <p:nvSpPr>
          <p:cNvPr id="3" name="Espaço Reservado para Conteúdo 2">
            <a:extLst>
              <a:ext uri="{FF2B5EF4-FFF2-40B4-BE49-F238E27FC236}">
                <a16:creationId xmlns:a16="http://schemas.microsoft.com/office/drawing/2014/main" id="{CBB45684-E6A4-3117-B277-FF3FA52AC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Texto 3">
            <a:extLst>
              <a:ext uri="{FF2B5EF4-FFF2-40B4-BE49-F238E27FC236}">
                <a16:creationId xmlns:a16="http://schemas.microsoft.com/office/drawing/2014/main" id="{CF8D0D69-23BE-0C8C-FE79-68707478A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5AFC61F-7F46-E6FD-A7E3-C9060F0EFF5F}"/>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6" name="Espaço Reservado para Rodapé 5">
            <a:extLst>
              <a:ext uri="{FF2B5EF4-FFF2-40B4-BE49-F238E27FC236}">
                <a16:creationId xmlns:a16="http://schemas.microsoft.com/office/drawing/2014/main" id="{875E7871-6D6A-877D-10EF-BBF51BDBD1E1}"/>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id="{13F6F719-238F-49EA-F78F-1F52CB7B2B4D}"/>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40490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E65A80-3EB2-8DA1-6616-22746CD121C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pt-PT"/>
          </a:p>
        </p:txBody>
      </p:sp>
      <p:sp>
        <p:nvSpPr>
          <p:cNvPr id="3" name="Espaço Reservado para Imagem 2">
            <a:extLst>
              <a:ext uri="{FF2B5EF4-FFF2-40B4-BE49-F238E27FC236}">
                <a16:creationId xmlns:a16="http://schemas.microsoft.com/office/drawing/2014/main" id="{6187E9F6-2420-F317-0485-2E66A4F0DF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Espaço Reservado para Texto 3">
            <a:extLst>
              <a:ext uri="{FF2B5EF4-FFF2-40B4-BE49-F238E27FC236}">
                <a16:creationId xmlns:a16="http://schemas.microsoft.com/office/drawing/2014/main" id="{2A512014-22C8-1081-E9CE-F6899F625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1B2BBD6-8225-14E9-B949-779869CA8946}"/>
              </a:ext>
            </a:extLst>
          </p:cNvPr>
          <p:cNvSpPr>
            <a:spLocks noGrp="1"/>
          </p:cNvSpPr>
          <p:nvPr>
            <p:ph type="dt" sz="half" idx="10"/>
          </p:nvPr>
        </p:nvSpPr>
        <p:spPr/>
        <p:txBody>
          <a:bodyPr/>
          <a:lstStyle/>
          <a:p>
            <a:fld id="{9B960B0E-C2FD-40F3-AF79-25181C97BE6F}" type="datetimeFigureOut">
              <a:rPr lang="pt-PT" smtClean="0"/>
              <a:t>16/01/2024</a:t>
            </a:fld>
            <a:endParaRPr lang="pt-PT"/>
          </a:p>
        </p:txBody>
      </p:sp>
      <p:sp>
        <p:nvSpPr>
          <p:cNvPr id="6" name="Espaço Reservado para Rodapé 5">
            <a:extLst>
              <a:ext uri="{FF2B5EF4-FFF2-40B4-BE49-F238E27FC236}">
                <a16:creationId xmlns:a16="http://schemas.microsoft.com/office/drawing/2014/main" id="{605D34C0-C044-F3CA-F9D3-0F565B6D2C78}"/>
              </a:ext>
            </a:extLst>
          </p:cNvPr>
          <p:cNvSpPr>
            <a:spLocks noGrp="1"/>
          </p:cNvSpPr>
          <p:nvPr>
            <p:ph type="ftr" sz="quarter" idx="11"/>
          </p:nvPr>
        </p:nvSpPr>
        <p:spPr/>
        <p:txBody>
          <a:bodyPr/>
          <a:lstStyle/>
          <a:p>
            <a:endParaRPr lang="pt-PT"/>
          </a:p>
        </p:txBody>
      </p:sp>
      <p:sp>
        <p:nvSpPr>
          <p:cNvPr id="7" name="Espaço Reservado para Número de Slide 6">
            <a:extLst>
              <a:ext uri="{FF2B5EF4-FFF2-40B4-BE49-F238E27FC236}">
                <a16:creationId xmlns:a16="http://schemas.microsoft.com/office/drawing/2014/main" id="{50411D70-66F7-FE03-4B6A-D95D3320B0D1}"/>
              </a:ext>
            </a:extLst>
          </p:cNvPr>
          <p:cNvSpPr>
            <a:spLocks noGrp="1"/>
          </p:cNvSpPr>
          <p:nvPr>
            <p:ph type="sldNum" sz="quarter" idx="12"/>
          </p:nvPr>
        </p:nvSpPr>
        <p:spPr/>
        <p:txBody>
          <a:bodyPr/>
          <a:lstStyle/>
          <a:p>
            <a:fld id="{A86BDFAC-1D1B-4D47-AFB7-FE8F4D86637E}" type="slidenum">
              <a:rPr lang="pt-PT" smtClean="0"/>
              <a:t>‹nº›</a:t>
            </a:fld>
            <a:endParaRPr lang="pt-PT"/>
          </a:p>
        </p:txBody>
      </p:sp>
    </p:spTree>
    <p:extLst>
      <p:ext uri="{BB962C8B-B14F-4D97-AF65-F5344CB8AC3E}">
        <p14:creationId xmlns:p14="http://schemas.microsoft.com/office/powerpoint/2010/main" val="864564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93FB680-DA6E-7D96-9A16-471AA1FA8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pt-PT"/>
          </a:p>
        </p:txBody>
      </p:sp>
      <p:sp>
        <p:nvSpPr>
          <p:cNvPr id="3" name="Espaço Reservado para Texto 2">
            <a:extLst>
              <a:ext uri="{FF2B5EF4-FFF2-40B4-BE49-F238E27FC236}">
                <a16:creationId xmlns:a16="http://schemas.microsoft.com/office/drawing/2014/main" id="{99947D42-52C6-0F86-E30E-D8CC8AC89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4" name="Espaço Reservado para Data 3">
            <a:extLst>
              <a:ext uri="{FF2B5EF4-FFF2-40B4-BE49-F238E27FC236}">
                <a16:creationId xmlns:a16="http://schemas.microsoft.com/office/drawing/2014/main" id="{52047FEF-1E26-CED4-1932-DCDD9A489C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60B0E-C2FD-40F3-AF79-25181C97BE6F}" type="datetimeFigureOut">
              <a:rPr lang="pt-PT" smtClean="0"/>
              <a:t>16/01/2024</a:t>
            </a:fld>
            <a:endParaRPr lang="pt-PT"/>
          </a:p>
        </p:txBody>
      </p:sp>
      <p:sp>
        <p:nvSpPr>
          <p:cNvPr id="5" name="Espaço Reservado para Rodapé 4">
            <a:extLst>
              <a:ext uri="{FF2B5EF4-FFF2-40B4-BE49-F238E27FC236}">
                <a16:creationId xmlns:a16="http://schemas.microsoft.com/office/drawing/2014/main" id="{6ACAF2CF-5584-A3AC-2113-B4E3259F5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Espaço Reservado para Número de Slide 5">
            <a:extLst>
              <a:ext uri="{FF2B5EF4-FFF2-40B4-BE49-F238E27FC236}">
                <a16:creationId xmlns:a16="http://schemas.microsoft.com/office/drawing/2014/main" id="{06E6C954-A258-2B84-4D62-958125AEE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BDFAC-1D1B-4D47-AFB7-FE8F4D86637E}" type="slidenum">
              <a:rPr lang="pt-PT" smtClean="0"/>
              <a:t>‹nº›</a:t>
            </a:fld>
            <a:endParaRPr lang="pt-PT"/>
          </a:p>
        </p:txBody>
      </p:sp>
    </p:spTree>
    <p:extLst>
      <p:ext uri="{BB962C8B-B14F-4D97-AF65-F5344CB8AC3E}">
        <p14:creationId xmlns:p14="http://schemas.microsoft.com/office/powerpoint/2010/main" val="3042919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www.arduino.cc/" TargetMode="External"/><Relationship Id="rId3" Type="http://schemas.openxmlformats.org/officeDocument/2006/relationships/hyperlink" Target="http://www.w3schools.com/" TargetMode="External"/><Relationship Id="rId7" Type="http://schemas.openxmlformats.org/officeDocument/2006/relationships/hyperlink" Target="http://jquery.com/" TargetMode="External"/><Relationship Id="rId2" Type="http://schemas.openxmlformats.org/officeDocument/2006/relationships/hyperlink" Target="http://github.com/" TargetMode="External"/><Relationship Id="rId1" Type="http://schemas.openxmlformats.org/officeDocument/2006/relationships/slideLayout" Target="../slideLayouts/slideLayout2.xml"/><Relationship Id="rId6" Type="http://schemas.openxmlformats.org/officeDocument/2006/relationships/hyperlink" Target="http://www.phpclasses.org/" TargetMode="External"/><Relationship Id="rId5" Type="http://schemas.openxmlformats.org/officeDocument/2006/relationships/hyperlink" Target="http://css-tricks.com/" TargetMode="External"/><Relationship Id="rId10" Type="http://schemas.openxmlformats.org/officeDocument/2006/relationships/hyperlink" Target="http://circuitdigest.com/" TargetMode="External"/><Relationship Id="rId4" Type="http://schemas.openxmlformats.org/officeDocument/2006/relationships/hyperlink" Target="http://stackoverflow.com/" TargetMode="External"/><Relationship Id="rId9" Type="http://schemas.openxmlformats.org/officeDocument/2006/relationships/hyperlink" Target="http://mechatronics4you.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6E3A71-7217-912A-8577-E5E020381879}"/>
              </a:ext>
            </a:extLst>
          </p:cNvPr>
          <p:cNvSpPr>
            <a:spLocks noGrp="1"/>
          </p:cNvSpPr>
          <p:nvPr>
            <p:ph type="ctrTitle"/>
          </p:nvPr>
        </p:nvSpPr>
        <p:spPr>
          <a:xfrm>
            <a:off x="532015" y="3930305"/>
            <a:ext cx="3861960" cy="2437244"/>
          </a:xfrm>
        </p:spPr>
        <p:txBody>
          <a:bodyPr vert="horz" lIns="91440" tIns="45720" rIns="91440" bIns="45720" rtlCol="0" anchor="ctr">
            <a:normAutofit/>
          </a:bodyPr>
          <a:lstStyle/>
          <a:p>
            <a:pPr algn="l"/>
            <a:endParaRPr lang="en-US" sz="3600" dirty="0"/>
          </a:p>
        </p:txBody>
      </p:sp>
      <p:sp>
        <p:nvSpPr>
          <p:cNvPr id="1033" name="Rectangle 103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Desenho de um círculo&#10;&#10;Descrição gerada automaticamente com confiança média">
            <a:extLst>
              <a:ext uri="{FF2B5EF4-FFF2-40B4-BE49-F238E27FC236}">
                <a16:creationId xmlns:a16="http://schemas.microsoft.com/office/drawing/2014/main" id="{9A6CD3CF-3BA0-421B-5341-480F61383C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0434" y="384463"/>
            <a:ext cx="2811320" cy="281132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Texto&#10;&#10;Descrição gerada automaticamente">
            <a:extLst>
              <a:ext uri="{FF2B5EF4-FFF2-40B4-BE49-F238E27FC236}">
                <a16:creationId xmlns:a16="http://schemas.microsoft.com/office/drawing/2014/main" id="{EEDB9C4E-3F55-BA78-649A-F9E3FF608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433" y="384462"/>
            <a:ext cx="3336878" cy="2811320"/>
          </a:xfrm>
          <a:prstGeom prst="rect">
            <a:avLst/>
          </a:prstGeom>
        </p:spPr>
      </p:pic>
      <p:pic>
        <p:nvPicPr>
          <p:cNvPr id="1026" name="Picture 2" descr="Imagem gráfica do PESSOAS 2030 - Detalhe da Notícia - POISE">
            <a:extLst>
              <a:ext uri="{FF2B5EF4-FFF2-40B4-BE49-F238E27FC236}">
                <a16:creationId xmlns:a16="http://schemas.microsoft.com/office/drawing/2014/main" id="{BB63EB83-9ED5-4DDF-0A27-C8086C93760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5756" y="1623275"/>
            <a:ext cx="3336953" cy="333694"/>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D61A5288-82E7-71CB-422F-94A1CDB4B84B}"/>
              </a:ext>
            </a:extLst>
          </p:cNvPr>
          <p:cNvSpPr>
            <a:spLocks noGrp="1"/>
          </p:cNvSpPr>
          <p:nvPr>
            <p:ph type="subTitle" idx="1"/>
          </p:nvPr>
        </p:nvSpPr>
        <p:spPr>
          <a:xfrm>
            <a:off x="5162719" y="3930305"/>
            <a:ext cx="6586915" cy="2437244"/>
          </a:xfrm>
        </p:spPr>
        <p:txBody>
          <a:bodyPr vert="horz" lIns="91440" tIns="45720" rIns="91440" bIns="45720" rtlCol="0" anchor="ctr">
            <a:normAutofit/>
          </a:bodyPr>
          <a:lstStyle/>
          <a:p>
            <a:pPr indent="-228600" algn="l">
              <a:buFont typeface="Arial" panose="020B0604020202020204" pitchFamily="34" charset="0"/>
              <a:buChar char="•"/>
            </a:pPr>
            <a:r>
              <a:rPr lang="en-US" sz="1600" dirty="0"/>
              <a:t>Prova de </a:t>
            </a:r>
            <a:r>
              <a:rPr lang="en-US" sz="1600" dirty="0" err="1"/>
              <a:t>Aptidão</a:t>
            </a:r>
            <a:r>
              <a:rPr lang="en-US" sz="1600" dirty="0"/>
              <a:t> </a:t>
            </a:r>
            <a:r>
              <a:rPr lang="en-US" sz="1600" dirty="0" err="1"/>
              <a:t>Profissional</a:t>
            </a:r>
            <a:r>
              <a:rPr lang="en-US" sz="1600" dirty="0"/>
              <a:t>  (PAP)</a:t>
            </a:r>
          </a:p>
          <a:p>
            <a:pPr indent="-228600" algn="l">
              <a:buFont typeface="Arial" panose="020B0604020202020204" pitchFamily="34" charset="0"/>
              <a:buChar char="•"/>
            </a:pPr>
            <a:r>
              <a:rPr lang="en-US" sz="1600" dirty="0"/>
              <a:t>Bruno Vieira, Nº2/12ºJ</a:t>
            </a:r>
            <a:endParaRPr lang="en-US" sz="1600" dirty="0">
              <a:ea typeface="Calibri"/>
              <a:cs typeface="Calibri"/>
            </a:endParaRPr>
          </a:p>
          <a:p>
            <a:pPr indent="-228600" algn="l">
              <a:buFont typeface="Arial" panose="020B0604020202020204" pitchFamily="34" charset="0"/>
              <a:buChar char="•"/>
            </a:pPr>
            <a:r>
              <a:rPr lang="en-US" sz="1600" dirty="0" err="1"/>
              <a:t>Curso:TGPSI</a:t>
            </a:r>
            <a:endParaRPr lang="en-US" sz="1600" dirty="0"/>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1128993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78FF1D-D437-B16A-FCFA-96A70F6D167D}"/>
            </a:ext>
          </a:extLst>
        </p:cNvPr>
        <p:cNvGrpSpPr/>
        <p:nvPr/>
      </p:nvGrpSpPr>
      <p:grpSpPr>
        <a:xfrm>
          <a:off x="0" y="0"/>
          <a:ext cx="0" cy="0"/>
          <a:chOff x="0" y="0"/>
          <a:chExt cx="0" cy="0"/>
        </a:xfrm>
      </p:grpSpPr>
      <p:sp useBgFill="1">
        <p:nvSpPr>
          <p:cNvPr id="5150" name="Rectangle 5139">
            <a:extLst>
              <a:ext uri="{FF2B5EF4-FFF2-40B4-BE49-F238E27FC236}">
                <a16:creationId xmlns:a16="http://schemas.microsoft.com/office/drawing/2014/main" id="{A364952C-5ADF-FBAD-EE48-6DEC3F2AF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591DEC-FE98-9F14-6DFB-205822FF75BE}"/>
              </a:ext>
            </a:extLst>
          </p:cNvPr>
          <p:cNvSpPr>
            <a:spLocks noGrp="1"/>
          </p:cNvSpPr>
          <p:nvPr>
            <p:ph type="title"/>
          </p:nvPr>
        </p:nvSpPr>
        <p:spPr>
          <a:xfrm>
            <a:off x="7239014" y="525982"/>
            <a:ext cx="4282983" cy="1200361"/>
          </a:xfrm>
        </p:spPr>
        <p:txBody>
          <a:bodyPr anchor="b">
            <a:normAutofit/>
          </a:bodyPr>
          <a:lstStyle/>
          <a:p>
            <a:r>
              <a:rPr lang="pt-PT" sz="3600" dirty="0"/>
              <a:t>Conclusão</a:t>
            </a:r>
            <a:br>
              <a:rPr lang="pt-PT" sz="3600" dirty="0"/>
            </a:br>
            <a:endParaRPr lang="pt-PT" sz="3600"/>
          </a:p>
        </p:txBody>
      </p:sp>
      <p:sp>
        <p:nvSpPr>
          <p:cNvPr id="5151" name="Rectangle 5141">
            <a:extLst>
              <a:ext uri="{FF2B5EF4-FFF2-40B4-BE49-F238E27FC236}">
                <a16:creationId xmlns:a16="http://schemas.microsoft.com/office/drawing/2014/main" id="{7EA9A172-1FF3-2BE0-1D05-C6F0EC7D02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2" name="Rectangle 5143">
            <a:extLst>
              <a:ext uri="{FF2B5EF4-FFF2-40B4-BE49-F238E27FC236}">
                <a16:creationId xmlns:a16="http://schemas.microsoft.com/office/drawing/2014/main" id="{25F101A6-1582-468B-3749-5F7B46C05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Conclusão - ícones de tecnologia grátis">
            <a:extLst>
              <a:ext uri="{FF2B5EF4-FFF2-40B4-BE49-F238E27FC236}">
                <a16:creationId xmlns:a16="http://schemas.microsoft.com/office/drawing/2014/main" id="{9FA3540B-245E-B8A7-F654-4C67B58CFD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8182" y="650494"/>
            <a:ext cx="5324142" cy="5324142"/>
          </a:xfrm>
          <a:prstGeom prst="rect">
            <a:avLst/>
          </a:prstGeom>
          <a:noFill/>
          <a:extLst>
            <a:ext uri="{909E8E84-426E-40DD-AFC4-6F175D3DCCD1}">
              <a14:hiddenFill xmlns:a14="http://schemas.microsoft.com/office/drawing/2010/main">
                <a:solidFill>
                  <a:srgbClr val="FFFFFF"/>
                </a:solidFill>
              </a14:hiddenFill>
            </a:ext>
          </a:extLst>
        </p:spPr>
      </p:pic>
      <p:sp>
        <p:nvSpPr>
          <p:cNvPr id="5153" name="Rectangle 5145">
            <a:extLst>
              <a:ext uri="{FF2B5EF4-FFF2-40B4-BE49-F238E27FC236}">
                <a16:creationId xmlns:a16="http://schemas.microsoft.com/office/drawing/2014/main" id="{2E370625-41E6-CD9D-43CB-B6324ABA6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FE6F76F9-AECE-D353-E527-705D6AA34C00}"/>
              </a:ext>
            </a:extLst>
          </p:cNvPr>
          <p:cNvSpPr>
            <a:spLocks noGrp="1"/>
          </p:cNvSpPr>
          <p:nvPr>
            <p:ph idx="1"/>
          </p:nvPr>
        </p:nvSpPr>
        <p:spPr>
          <a:xfrm>
            <a:off x="7239012" y="2031101"/>
            <a:ext cx="4282984" cy="3511943"/>
          </a:xfrm>
        </p:spPr>
        <p:txBody>
          <a:bodyPr anchor="ctr">
            <a:normAutofit/>
          </a:bodyPr>
          <a:lstStyle/>
          <a:p>
            <a:pPr>
              <a:buNone/>
            </a:pPr>
            <a:r>
              <a:rPr lang="pt-PT" sz="1200" dirty="0">
                <a:solidFill>
                  <a:srgbClr val="374151"/>
                </a:solidFill>
                <a:ea typeface="+mn-lt"/>
                <a:cs typeface="+mn-lt"/>
              </a:rPr>
              <a:t>Ao concluir a criação deste site dedicado ao </a:t>
            </a:r>
            <a:r>
              <a:rPr lang="pt-PT" sz="1200" dirty="0" err="1">
                <a:solidFill>
                  <a:srgbClr val="374151"/>
                </a:solidFill>
                <a:ea typeface="+mn-lt"/>
                <a:cs typeface="+mn-lt"/>
              </a:rPr>
              <a:t>Arduino</a:t>
            </a:r>
            <a:r>
              <a:rPr lang="pt-PT" sz="1200" dirty="0">
                <a:solidFill>
                  <a:srgbClr val="374151"/>
                </a:solidFill>
                <a:ea typeface="+mn-lt"/>
                <a:cs typeface="+mn-lt"/>
              </a:rPr>
              <a:t>, é evidente o potencial que ele tem para capacitar e inspirar entusiastas da eletrónica. Ao fornecer um vasto leque de recursos, desde tutoriais introdutórios até projetos avançados, este site pretende ser um farol para todos os interessados em explorar as possibilidades desta plataforma.</a:t>
            </a:r>
            <a:endParaRPr lang="pt-PT" dirty="0"/>
          </a:p>
          <a:p>
            <a:pPr>
              <a:buNone/>
            </a:pPr>
            <a:r>
              <a:rPr lang="pt-PT" sz="1200" dirty="0">
                <a:solidFill>
                  <a:srgbClr val="374151"/>
                </a:solidFill>
                <a:ea typeface="+mn-lt"/>
                <a:cs typeface="+mn-lt"/>
              </a:rPr>
              <a:t>Através da comunidade interativa, onde os utilizadores podem partilhar conhecimentos, experiências e projetos, pretende-se não apenas informar, mas também criar um espaço de colaboração e aprendizagem mútua.</a:t>
            </a:r>
            <a:endParaRPr lang="pt-PT" dirty="0"/>
          </a:p>
          <a:p>
            <a:pPr>
              <a:buNone/>
            </a:pPr>
            <a:r>
              <a:rPr lang="pt-PT" sz="1200" dirty="0">
                <a:solidFill>
                  <a:srgbClr val="374151"/>
                </a:solidFill>
                <a:ea typeface="+mn-lt"/>
                <a:cs typeface="+mn-lt"/>
              </a:rPr>
              <a:t>Penso que os objetivos foram cumpridos e espero que este site sirva como um recurso valioso para iniciantes e experientes, proporcionando uma experiência enriquecedora de aprendizagem e inspirando a criatividade de todos os que se aventuram no mundo do </a:t>
            </a:r>
            <a:r>
              <a:rPr lang="pt-PT" sz="1200" dirty="0" err="1">
                <a:solidFill>
                  <a:srgbClr val="374151"/>
                </a:solidFill>
                <a:ea typeface="+mn-lt"/>
                <a:cs typeface="+mn-lt"/>
              </a:rPr>
              <a:t>Arduino</a:t>
            </a:r>
            <a:r>
              <a:rPr lang="pt-PT" sz="1200" dirty="0">
                <a:solidFill>
                  <a:srgbClr val="374151"/>
                </a:solidFill>
                <a:ea typeface="+mn-lt"/>
                <a:cs typeface="+mn-lt"/>
              </a:rPr>
              <a:t>. </a:t>
            </a:r>
            <a:endParaRPr lang="pt-PT" sz="1200" dirty="0">
              <a:solidFill>
                <a:srgbClr val="374151"/>
              </a:solidFill>
              <a:latin typeface="Arial"/>
              <a:cs typeface="Arial"/>
            </a:endParaRPr>
          </a:p>
        </p:txBody>
      </p:sp>
      <p:sp>
        <p:nvSpPr>
          <p:cNvPr id="5154" name="Rectangle 5147">
            <a:extLst>
              <a:ext uri="{FF2B5EF4-FFF2-40B4-BE49-F238E27FC236}">
                <a16:creationId xmlns:a16="http://schemas.microsoft.com/office/drawing/2014/main" id="{B53DDDA6-FD53-CEA2-F50C-4E1E9CCD83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3745079D-A5AF-8922-75E0-E3DF3621415D}"/>
              </a:ext>
            </a:extLst>
          </p:cNvPr>
          <p:cNvSpPr txBox="1"/>
          <p:nvPr/>
        </p:nvSpPr>
        <p:spPr>
          <a:xfrm>
            <a:off x="7361835" y="5904459"/>
            <a:ext cx="433049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2400" b="1" dirty="0">
                <a:ea typeface="Calibri"/>
                <a:cs typeface="Calibri"/>
              </a:rPr>
              <a:t>MUITO OBRIGADO A TOD@S !!!</a:t>
            </a:r>
            <a:endParaRPr lang="pt-PT" sz="2400" b="1" dirty="0"/>
          </a:p>
        </p:txBody>
      </p:sp>
    </p:spTree>
    <p:extLst>
      <p:ext uri="{BB962C8B-B14F-4D97-AF65-F5344CB8AC3E}">
        <p14:creationId xmlns:p14="http://schemas.microsoft.com/office/powerpoint/2010/main" val="60628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C984054-98B6-0C8D-F951-522A67D38C9D}"/>
              </a:ext>
            </a:extLst>
          </p:cNvPr>
          <p:cNvSpPr>
            <a:spLocks noGrp="1"/>
          </p:cNvSpPr>
          <p:nvPr>
            <p:ph type="title"/>
          </p:nvPr>
        </p:nvSpPr>
        <p:spPr>
          <a:xfrm>
            <a:off x="1285240" y="1050595"/>
            <a:ext cx="8074815" cy="1618489"/>
          </a:xfrm>
        </p:spPr>
        <p:txBody>
          <a:bodyPr anchor="ctr">
            <a:normAutofit/>
          </a:bodyPr>
          <a:lstStyle/>
          <a:p>
            <a:r>
              <a:rPr lang="pt-PT" sz="7200"/>
              <a:t>Webgrafia</a:t>
            </a:r>
          </a:p>
        </p:txBody>
      </p:sp>
      <p:sp>
        <p:nvSpPr>
          <p:cNvPr id="3" name="Espaço Reservado para Conteúdo 2">
            <a:extLst>
              <a:ext uri="{FF2B5EF4-FFF2-40B4-BE49-F238E27FC236}">
                <a16:creationId xmlns:a16="http://schemas.microsoft.com/office/drawing/2014/main" id="{7FDD3FD0-9D31-21A9-9FD2-AD4B784FC454}"/>
              </a:ext>
            </a:extLst>
          </p:cNvPr>
          <p:cNvSpPr>
            <a:spLocks noGrp="1"/>
          </p:cNvSpPr>
          <p:nvPr>
            <p:ph idx="1"/>
          </p:nvPr>
        </p:nvSpPr>
        <p:spPr>
          <a:xfrm>
            <a:off x="1285240" y="2969469"/>
            <a:ext cx="8074815" cy="2800395"/>
          </a:xfrm>
        </p:spPr>
        <p:txBody>
          <a:bodyPr anchor="t">
            <a:normAutofit/>
          </a:bodyPr>
          <a:lstStyle/>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2"/>
              </a:rPr>
              <a:t>http://github.com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3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3"/>
              </a:rPr>
              <a:t>http://www.w3schools.com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3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4"/>
              </a:rPr>
              <a:t>http://stackoverflow.com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3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5"/>
              </a:rPr>
              <a:t>http://css-tricks.com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9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6"/>
              </a:rPr>
              <a:t>http://www.phpclasses.org</a:t>
            </a:r>
            <a:r>
              <a:rPr lang="pt-PT" sz="1300" dirty="0">
                <a:effectLst/>
                <a:latin typeface="Calibri" panose="020F0502020204030204" pitchFamily="34" charset="0"/>
                <a:ea typeface="Calibri" panose="020F0502020204030204" pitchFamily="34" charset="0"/>
                <a:cs typeface="Arial" panose="020B0604020202020204" pitchFamily="34" charset="0"/>
              </a:rPr>
              <a:t> (Acedido em 20 de Agosto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7"/>
              </a:rPr>
              <a:t>http://jquery.com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14 de setembro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8"/>
              </a:rPr>
              <a:t>http://www.arduino.cc</a:t>
            </a:r>
            <a:r>
              <a:rPr lang="pt-PT" sz="1300" dirty="0">
                <a:effectLst/>
                <a:latin typeface="Calibri" panose="020F0502020204030204" pitchFamily="34" charset="0"/>
                <a:ea typeface="Calibri" panose="020F0502020204030204" pitchFamily="34" charset="0"/>
                <a:cs typeface="Arial" panose="020B0604020202020204" pitchFamily="34" charset="0"/>
              </a:rPr>
              <a:t> (Acedido em 19 de setembro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9"/>
              </a:rPr>
              <a:t>http://mechatronics4you.com</a:t>
            </a:r>
            <a:r>
              <a:rPr lang="pt-PT" sz="1300" dirty="0">
                <a:effectLst/>
                <a:latin typeface="Calibri" panose="020F0502020204030204" pitchFamily="34" charset="0"/>
                <a:ea typeface="Calibri" panose="020F0502020204030204" pitchFamily="34" charset="0"/>
                <a:cs typeface="Arial" panose="020B0604020202020204" pitchFamily="34" charset="0"/>
              </a:rPr>
              <a:t> (Acedido em 21  de outubro  de 2023)</a:t>
            </a:r>
          </a:p>
          <a:p>
            <a:r>
              <a:rPr lang="pt-PT" sz="1300" u="sng" dirty="0">
                <a:effectLst/>
                <a:latin typeface="Calibri" panose="020F0502020204030204" pitchFamily="34" charset="0"/>
                <a:ea typeface="Calibri" panose="020F0502020204030204" pitchFamily="34" charset="0"/>
                <a:cs typeface="Arial" panose="020B0604020202020204" pitchFamily="34" charset="0"/>
                <a:hlinkClick r:id="rId10"/>
              </a:rPr>
              <a:t>http://circuitdigest.com</a:t>
            </a:r>
            <a:r>
              <a:rPr lang="pt-PT" sz="1300" dirty="0">
                <a:effectLst/>
                <a:latin typeface="Calibri" panose="020F0502020204030204" pitchFamily="34" charset="0"/>
                <a:ea typeface="Calibri" panose="020F0502020204030204" pitchFamily="34" charset="0"/>
                <a:cs typeface="Arial" panose="020B0604020202020204" pitchFamily="34" charset="0"/>
              </a:rPr>
              <a:t> (Acedido 21  de outubro  de 2023)</a:t>
            </a:r>
          </a:p>
          <a:p>
            <a:endParaRPr lang="pt-PT" sz="1300" dirty="0"/>
          </a:p>
        </p:txBody>
      </p:sp>
    </p:spTree>
    <p:extLst>
      <p:ext uri="{BB962C8B-B14F-4D97-AF65-F5344CB8AC3E}">
        <p14:creationId xmlns:p14="http://schemas.microsoft.com/office/powerpoint/2010/main" val="114017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E797BFD-40C0-64C0-0E3B-60748A10319A}"/>
              </a:ext>
            </a:extLst>
          </p:cNvPr>
          <p:cNvSpPr>
            <a:spLocks noGrp="1"/>
          </p:cNvSpPr>
          <p:nvPr>
            <p:ph type="title"/>
          </p:nvPr>
        </p:nvSpPr>
        <p:spPr>
          <a:xfrm>
            <a:off x="808638" y="386930"/>
            <a:ext cx="9236700" cy="1188950"/>
          </a:xfrm>
        </p:spPr>
        <p:txBody>
          <a:bodyPr anchor="b">
            <a:normAutofit/>
          </a:bodyPr>
          <a:lstStyle/>
          <a:p>
            <a:r>
              <a:rPr lang="pt-PT" sz="4000" dirty="0"/>
              <a:t>Introdução</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09C70815-E3BB-533D-C3DF-5AFEBDDF5203}"/>
              </a:ext>
            </a:extLst>
          </p:cNvPr>
          <p:cNvSpPr>
            <a:spLocks noGrp="1"/>
          </p:cNvSpPr>
          <p:nvPr>
            <p:ph idx="1"/>
          </p:nvPr>
        </p:nvSpPr>
        <p:spPr>
          <a:xfrm>
            <a:off x="733243" y="2781026"/>
            <a:ext cx="10143668" cy="3664212"/>
          </a:xfrm>
        </p:spPr>
        <p:txBody>
          <a:bodyPr anchor="ctr">
            <a:normAutofit/>
          </a:bodyPr>
          <a:lstStyle/>
          <a:p>
            <a:pPr>
              <a:spcAft>
                <a:spcPts val="1000"/>
              </a:spcAft>
            </a:pPr>
            <a:r>
              <a:rPr lang="pt-PT" sz="2600" dirty="0">
                <a:effectLst/>
                <a:ea typeface="Times New Roman" panose="02020603050405020304" pitchFamily="18" charset="0"/>
                <a:cs typeface="Times New Roman"/>
              </a:rPr>
              <a:t>A Prova de Aptidão Profissional (PAP) é um projeto que se insere no âmbito do curso profissional de Técnico de Gestão e Programação de Sistemas Informáticos</a:t>
            </a:r>
            <a:r>
              <a:rPr lang="pt-PT" sz="2600" dirty="0">
                <a:ea typeface="Times New Roman" panose="02020603050405020304" pitchFamily="18" charset="0"/>
                <a:cs typeface="Times New Roman"/>
              </a:rPr>
              <a:t>(TGPSI).</a:t>
            </a:r>
            <a:r>
              <a:rPr lang="pt-PT" sz="2600" dirty="0">
                <a:effectLst/>
                <a:ea typeface="Times New Roman" panose="02020603050405020304" pitchFamily="18" charset="0"/>
                <a:cs typeface="Times New Roman"/>
              </a:rPr>
              <a:t> </a:t>
            </a:r>
            <a:endParaRPr lang="pt-PT" dirty="0"/>
          </a:p>
          <a:p>
            <a:pPr>
              <a:spcAft>
                <a:spcPts val="1000"/>
              </a:spcAft>
            </a:pPr>
            <a:r>
              <a:rPr lang="pt-PT" sz="2600" dirty="0">
                <a:effectLst/>
                <a:ea typeface="Times New Roman" panose="02020603050405020304" pitchFamily="18" charset="0"/>
                <a:cs typeface="Times New Roman"/>
              </a:rPr>
              <a:t>O tema do presente projeto é um site</a:t>
            </a:r>
            <a:r>
              <a:rPr lang="pt-PT" sz="2600" dirty="0">
                <a:ea typeface="+mn-lt"/>
                <a:cs typeface="Times New Roman"/>
              </a:rPr>
              <a:t> </a:t>
            </a:r>
            <a:r>
              <a:rPr lang="pt-PT" sz="2600" dirty="0">
                <a:ea typeface="+mn-lt"/>
                <a:cs typeface="+mn-lt"/>
              </a:rPr>
              <a:t> que pretende ensinar a uma comunidade a utilização do Arduíno </a:t>
            </a:r>
            <a:endParaRPr lang="pt-PT" sz="2600">
              <a:ea typeface="+mn-lt"/>
              <a:cs typeface="Calibri"/>
            </a:endParaRPr>
          </a:p>
          <a:p>
            <a:pPr>
              <a:spcAft>
                <a:spcPts val="1000"/>
              </a:spcAft>
            </a:pPr>
            <a:r>
              <a:rPr lang="pt-PT" sz="2600" dirty="0">
                <a:ea typeface="Times New Roman" panose="02020603050405020304" pitchFamily="18" charset="0"/>
                <a:cs typeface="Times New Roman"/>
              </a:rPr>
              <a:t>Além desta apresentação, foi elaborado um relatório onde</a:t>
            </a:r>
            <a:r>
              <a:rPr lang="pt-PT" sz="2600" dirty="0">
                <a:effectLst/>
                <a:ea typeface="Times New Roman" panose="02020603050405020304" pitchFamily="18" charset="0"/>
                <a:cs typeface="Times New Roman"/>
              </a:rPr>
              <a:t> é </a:t>
            </a:r>
            <a:r>
              <a:rPr lang="pt-PT" sz="2600" dirty="0">
                <a:ea typeface="Times New Roman" panose="02020603050405020304" pitchFamily="18" charset="0"/>
                <a:cs typeface="Times New Roman"/>
              </a:rPr>
              <a:t>apresentada exaustivamente</a:t>
            </a:r>
            <a:r>
              <a:rPr lang="pt-PT" sz="2600" dirty="0">
                <a:effectLst/>
                <a:ea typeface="Times New Roman" panose="02020603050405020304" pitchFamily="18" charset="0"/>
                <a:cs typeface="Times New Roman"/>
              </a:rPr>
              <a:t> a </a:t>
            </a:r>
            <a:r>
              <a:rPr lang="pt-PT" sz="2600" dirty="0">
                <a:ea typeface="Times New Roman" panose="02020603050405020304" pitchFamily="18" charset="0"/>
                <a:cs typeface="Times New Roman"/>
              </a:rPr>
              <a:t>ideia</a:t>
            </a:r>
            <a:r>
              <a:rPr lang="pt-PT" sz="2600" dirty="0">
                <a:effectLst/>
                <a:ea typeface="Times New Roman" panose="02020603050405020304" pitchFamily="18" charset="0"/>
                <a:cs typeface="Times New Roman"/>
              </a:rPr>
              <a:t> </a:t>
            </a:r>
            <a:r>
              <a:rPr lang="pt-PT" sz="2600" dirty="0">
                <a:ea typeface="Times New Roman" panose="02020603050405020304" pitchFamily="18" charset="0"/>
                <a:cs typeface="Times New Roman"/>
              </a:rPr>
              <a:t>desta PAP </a:t>
            </a:r>
          </a:p>
          <a:p>
            <a:pPr marL="0" indent="0">
              <a:spcAft>
                <a:spcPts val="1000"/>
              </a:spcAft>
              <a:buNone/>
            </a:pPr>
            <a:endParaRPr lang="pt-PT" sz="2600" dirty="0">
              <a:ea typeface="Calibri" panose="020F0502020204030204"/>
              <a:cs typeface="Times New Roman"/>
            </a:endParaRPr>
          </a:p>
          <a:p>
            <a:endParaRPr lang="pt-PT" sz="1300" dirty="0"/>
          </a:p>
        </p:txBody>
      </p:sp>
    </p:spTree>
    <p:extLst>
      <p:ext uri="{BB962C8B-B14F-4D97-AF65-F5344CB8AC3E}">
        <p14:creationId xmlns:p14="http://schemas.microsoft.com/office/powerpoint/2010/main" val="74119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F7F90-220B-D22A-54BF-2D858B6722B8}"/>
              </a:ext>
            </a:extLst>
          </p:cNvPr>
          <p:cNvSpPr>
            <a:spLocks noGrp="1"/>
          </p:cNvSpPr>
          <p:nvPr>
            <p:ph type="title"/>
          </p:nvPr>
        </p:nvSpPr>
        <p:spPr/>
        <p:txBody>
          <a:bodyPr/>
          <a:lstStyle/>
          <a:p>
            <a:endParaRPr lang="pt-PT"/>
          </a:p>
        </p:txBody>
      </p:sp>
      <p:pic>
        <p:nvPicPr>
          <p:cNvPr id="6" name="Promoo Realista de Sites e Dispositivos Mveis_free">
            <a:hlinkClick r:id="" action="ppaction://media"/>
            <a:extLst>
              <a:ext uri="{FF2B5EF4-FFF2-40B4-BE49-F238E27FC236}">
                <a16:creationId xmlns:a16="http://schemas.microsoft.com/office/drawing/2014/main" id="{C23A932D-CA9A-57AE-EEAA-4E55D46390E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347" y="0"/>
            <a:ext cx="12234693" cy="6881860"/>
          </a:xfrm>
        </p:spPr>
      </p:pic>
    </p:spTree>
    <p:extLst>
      <p:ext uri="{BB962C8B-B14F-4D97-AF65-F5344CB8AC3E}">
        <p14:creationId xmlns:p14="http://schemas.microsoft.com/office/powerpoint/2010/main" val="184200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BDAC00-CCE2-2F53-8AD6-F36DC8CEFA1F}"/>
              </a:ext>
            </a:extLst>
          </p:cNvPr>
          <p:cNvSpPr>
            <a:spLocks noGrp="1"/>
          </p:cNvSpPr>
          <p:nvPr>
            <p:ph type="title"/>
          </p:nvPr>
        </p:nvSpPr>
        <p:spPr>
          <a:xfrm>
            <a:off x="589560" y="856180"/>
            <a:ext cx="4560584" cy="1128068"/>
          </a:xfrm>
        </p:spPr>
        <p:txBody>
          <a:bodyPr anchor="ctr">
            <a:normAutofit/>
          </a:bodyPr>
          <a:lstStyle/>
          <a:p>
            <a:r>
              <a:rPr lang="en-US" sz="4000" b="1" dirty="0" err="1"/>
              <a:t>Ideia</a:t>
            </a:r>
            <a:endParaRPr lang="pt-PT" sz="4000" dirty="0"/>
          </a:p>
        </p:txBody>
      </p:sp>
      <p:grpSp>
        <p:nvGrpSpPr>
          <p:cNvPr id="2057" name="Group 205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58" name="Rectangle 205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82EBB1FF-CA28-CF0F-580A-853CB070DE81}"/>
              </a:ext>
            </a:extLst>
          </p:cNvPr>
          <p:cNvSpPr>
            <a:spLocks noGrp="1"/>
          </p:cNvSpPr>
          <p:nvPr>
            <p:ph idx="1"/>
          </p:nvPr>
        </p:nvSpPr>
        <p:spPr>
          <a:xfrm>
            <a:off x="590719" y="2330505"/>
            <a:ext cx="4559425" cy="3979585"/>
          </a:xfrm>
        </p:spPr>
        <p:txBody>
          <a:bodyPr anchor="ctr">
            <a:normAutofit/>
          </a:bodyPr>
          <a:lstStyle/>
          <a:p>
            <a:pPr marL="0" indent="0">
              <a:buNone/>
            </a:pPr>
            <a:r>
              <a:rPr lang="pt-PT" sz="1800" dirty="0"/>
              <a:t>Após um módulo dedicado ao Arduino, na disciplina de Arquitetura de Computadores, que muito me agradou...</a:t>
            </a:r>
            <a:endParaRPr lang="pt-PT" dirty="0"/>
          </a:p>
          <a:p>
            <a:pPr marL="0" indent="0">
              <a:buNone/>
            </a:pPr>
            <a:r>
              <a:rPr lang="pt-PT" sz="1800" dirty="0"/>
              <a:t>decidi criar um site destinado a auxiliar tanto os entusiastas experientes, assim como os iniciantes nesta área.</a:t>
            </a:r>
            <a:endParaRPr lang="pt-PT" dirty="0">
              <a:ea typeface="Calibri"/>
              <a:cs typeface="Calibri"/>
            </a:endParaRPr>
          </a:p>
        </p:txBody>
      </p:sp>
      <p:sp>
        <p:nvSpPr>
          <p:cNvPr id="2063" name="Rectangle 206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óster light bulb idea vector - PIXERS.COM.PT">
            <a:extLst>
              <a:ext uri="{FF2B5EF4-FFF2-40B4-BE49-F238E27FC236}">
                <a16:creationId xmlns:a16="http://schemas.microsoft.com/office/drawing/2014/main" id="{EBE3FD85-FA94-1891-553A-3117038007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66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2" name="Rectangle 31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B8A3DD0-0513-B9A9-67F7-DB5E22A7321B}"/>
              </a:ext>
            </a:extLst>
          </p:cNvPr>
          <p:cNvSpPr>
            <a:spLocks noGrp="1"/>
          </p:cNvSpPr>
          <p:nvPr>
            <p:ph type="title"/>
          </p:nvPr>
        </p:nvSpPr>
        <p:spPr>
          <a:xfrm>
            <a:off x="589560" y="856180"/>
            <a:ext cx="4560584" cy="1128068"/>
          </a:xfrm>
        </p:spPr>
        <p:txBody>
          <a:bodyPr anchor="ctr">
            <a:normAutofit fontScale="90000"/>
          </a:bodyPr>
          <a:lstStyle/>
          <a:p>
            <a:r>
              <a:rPr lang="pt-PT" b="1" dirty="0"/>
              <a:t>Objetivo</a:t>
            </a:r>
            <a:br>
              <a:rPr lang="pt-PT" sz="3700" dirty="0"/>
            </a:br>
            <a:endParaRPr lang="pt-PT" sz="3700" dirty="0"/>
          </a:p>
        </p:txBody>
      </p:sp>
      <p:grpSp>
        <p:nvGrpSpPr>
          <p:cNvPr id="3114" name="Group 31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115" name="Rectangle 31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6" name="Rectangle 31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18" name="Rectangle 31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Posição de Conteúdo 4">
            <a:extLst>
              <a:ext uri="{FF2B5EF4-FFF2-40B4-BE49-F238E27FC236}">
                <a16:creationId xmlns:a16="http://schemas.microsoft.com/office/drawing/2014/main" id="{CB20CC62-82E2-C8AA-E077-85B9DB8FE491}"/>
              </a:ext>
            </a:extLst>
          </p:cNvPr>
          <p:cNvSpPr>
            <a:spLocks noGrp="1"/>
          </p:cNvSpPr>
          <p:nvPr>
            <p:ph idx="1"/>
          </p:nvPr>
        </p:nvSpPr>
        <p:spPr>
          <a:xfrm>
            <a:off x="590719" y="2330505"/>
            <a:ext cx="4559425" cy="3979585"/>
          </a:xfrm>
        </p:spPr>
        <p:txBody>
          <a:bodyPr vert="horz" lIns="91440" tIns="45720" rIns="91440" bIns="45720" rtlCol="0" anchor="ctr">
            <a:normAutofit fontScale="85000" lnSpcReduction="20000"/>
          </a:bodyPr>
          <a:lstStyle/>
          <a:p>
            <a:pPr>
              <a:spcBef>
                <a:spcPts val="0"/>
              </a:spcBef>
            </a:pPr>
            <a:r>
              <a:rPr lang="pt-PT" sz="1800" b="1" dirty="0">
                <a:latin typeface="Arial"/>
                <a:cs typeface="Arial"/>
              </a:rPr>
              <a:t>Explicar</a:t>
            </a:r>
            <a:r>
              <a:rPr lang="pt-PT" sz="1800" dirty="0">
                <a:latin typeface="Arial"/>
                <a:cs typeface="Arial"/>
              </a:rPr>
              <a:t> o que é o Arduino e por que é uma plataforma popular para projetos eletrónicos. </a:t>
            </a:r>
            <a:endParaRPr lang="pt-PT" sz="1800" dirty="0">
              <a:ea typeface="Calibri" panose="020F0502020204030204"/>
              <a:cs typeface="Calibri" panose="020F0502020204030204"/>
            </a:endParaRPr>
          </a:p>
          <a:p>
            <a:pPr>
              <a:spcBef>
                <a:spcPts val="0"/>
              </a:spcBef>
            </a:pPr>
            <a:endParaRPr lang="pt-PT" sz="1800" dirty="0">
              <a:ea typeface="+mn-lt"/>
              <a:cs typeface="+mn-lt"/>
            </a:endParaRPr>
          </a:p>
          <a:p>
            <a:pPr>
              <a:spcBef>
                <a:spcPts val="0"/>
              </a:spcBef>
            </a:pPr>
            <a:r>
              <a:rPr lang="pt-PT" sz="1800" b="1" dirty="0">
                <a:latin typeface="Arial"/>
                <a:cs typeface="Arial"/>
              </a:rPr>
              <a:t>Ensinar</a:t>
            </a:r>
            <a:r>
              <a:rPr lang="pt-PT" sz="1800" dirty="0">
                <a:latin typeface="Arial"/>
                <a:cs typeface="Arial"/>
              </a:rPr>
              <a:t> aos iniciantes na eletrónica,  conceitos como circuitos, componentes eletrónicos básicos, etc. </a:t>
            </a:r>
          </a:p>
          <a:p>
            <a:pPr>
              <a:spcBef>
                <a:spcPts val="0"/>
              </a:spcBef>
            </a:pPr>
            <a:endParaRPr lang="pt-PT" sz="1800" dirty="0">
              <a:latin typeface="Arial"/>
              <a:cs typeface="Arial"/>
            </a:endParaRPr>
          </a:p>
          <a:p>
            <a:pPr>
              <a:spcBef>
                <a:spcPts val="0"/>
              </a:spcBef>
            </a:pPr>
            <a:r>
              <a:rPr lang="pt-PT" sz="1800" b="1" dirty="0">
                <a:latin typeface="Arial"/>
                <a:cs typeface="Arial"/>
              </a:rPr>
              <a:t>Fornecer</a:t>
            </a:r>
            <a:r>
              <a:rPr lang="pt-PT" sz="1800" dirty="0">
                <a:latin typeface="Arial"/>
                <a:cs typeface="Arial"/>
              </a:rPr>
              <a:t> tutoriais passo a passo para montar e programar o Arduino e incluir projetos simples para começar. </a:t>
            </a:r>
          </a:p>
          <a:p>
            <a:pPr>
              <a:spcBef>
                <a:spcPts val="0"/>
              </a:spcBef>
            </a:pPr>
            <a:endParaRPr lang="pt-PT" sz="1800" dirty="0">
              <a:latin typeface="Arial"/>
              <a:cs typeface="Arial"/>
            </a:endParaRPr>
          </a:p>
          <a:p>
            <a:pPr>
              <a:spcBef>
                <a:spcPts val="0"/>
              </a:spcBef>
            </a:pPr>
            <a:r>
              <a:rPr lang="pt-PT" sz="1800" b="1" dirty="0">
                <a:latin typeface="Arial"/>
                <a:cs typeface="Arial"/>
              </a:rPr>
              <a:t>Explorar </a:t>
            </a:r>
            <a:r>
              <a:rPr lang="pt-PT" sz="1800" dirty="0">
                <a:latin typeface="Arial"/>
                <a:cs typeface="Arial"/>
              </a:rPr>
              <a:t>a linguagem de programação usada no Arduino (baseada em C), com exemplos práticos e exercícios. </a:t>
            </a:r>
          </a:p>
          <a:p>
            <a:pPr>
              <a:spcBef>
                <a:spcPts val="0"/>
              </a:spcBef>
            </a:pPr>
            <a:endParaRPr lang="pt-PT" sz="1800" dirty="0">
              <a:latin typeface="Arial"/>
              <a:cs typeface="Arial"/>
            </a:endParaRPr>
          </a:p>
          <a:p>
            <a:pPr>
              <a:spcBef>
                <a:spcPts val="0"/>
              </a:spcBef>
            </a:pPr>
            <a:r>
              <a:rPr lang="pt-PT" sz="1800" b="1" dirty="0">
                <a:latin typeface="Arial"/>
                <a:cs typeface="Arial"/>
              </a:rPr>
              <a:t>Oferecer </a:t>
            </a:r>
            <a:r>
              <a:rPr lang="pt-PT" sz="1800" dirty="0">
                <a:latin typeface="Arial"/>
                <a:cs typeface="Arial"/>
              </a:rPr>
              <a:t>desafios mais complexos para aqueles que já têm alguma experiência, como projetos envolvendo sensores, comunicação sem fios, etc. </a:t>
            </a:r>
          </a:p>
          <a:p>
            <a:pPr>
              <a:spcBef>
                <a:spcPts val="0"/>
              </a:spcBef>
            </a:pPr>
            <a:endParaRPr lang="pt-PT" sz="1800" dirty="0">
              <a:latin typeface="Arial"/>
              <a:cs typeface="Arial"/>
            </a:endParaRPr>
          </a:p>
          <a:p>
            <a:pPr>
              <a:spcBef>
                <a:spcPts val="0"/>
              </a:spcBef>
            </a:pPr>
            <a:r>
              <a:rPr lang="pt-PT" sz="1800" b="1" dirty="0">
                <a:latin typeface="Arial"/>
                <a:ea typeface="+mn-lt"/>
                <a:cs typeface="Arial"/>
              </a:rPr>
              <a:t>Proporcionar </a:t>
            </a:r>
            <a:r>
              <a:rPr lang="pt-PT" sz="1800" dirty="0">
                <a:latin typeface="Arial"/>
                <a:ea typeface="+mn-lt"/>
                <a:cs typeface="Arial"/>
              </a:rPr>
              <a:t>aos utilizadores um Fórum/Comunidade, onde os utilizadores podem interagir, partilhar projetos, fazer perguntas e ajudar-se mutuamente.</a:t>
            </a:r>
          </a:p>
          <a:p>
            <a:pPr>
              <a:spcBef>
                <a:spcPts val="0"/>
              </a:spcBef>
            </a:pPr>
            <a:endParaRPr lang="pt-PT" sz="1100" dirty="0">
              <a:ea typeface="+mn-lt"/>
              <a:cs typeface="+mn-lt"/>
            </a:endParaRPr>
          </a:p>
          <a:p>
            <a:endParaRPr lang="pt-PT" sz="1100" dirty="0">
              <a:ea typeface="Calibri"/>
              <a:cs typeface="Calibri"/>
            </a:endParaRPr>
          </a:p>
        </p:txBody>
      </p:sp>
      <p:sp>
        <p:nvSpPr>
          <p:cNvPr id="3120" name="Rectangle 31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2" name="Rectangle 31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Objetivo - ícones de diversos grátis">
            <a:extLst>
              <a:ext uri="{FF2B5EF4-FFF2-40B4-BE49-F238E27FC236}">
                <a16:creationId xmlns:a16="http://schemas.microsoft.com/office/drawing/2014/main" id="{030273E4-476C-4352-45FC-FD07220A6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6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71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521CBA-3647-20DC-7951-3A9B6C2F740E}"/>
              </a:ext>
            </a:extLst>
          </p:cNvPr>
          <p:cNvSpPr>
            <a:spLocks noGrp="1"/>
          </p:cNvSpPr>
          <p:nvPr>
            <p:ph type="title"/>
          </p:nvPr>
        </p:nvSpPr>
        <p:spPr>
          <a:xfrm>
            <a:off x="808638" y="386930"/>
            <a:ext cx="9236700" cy="1188950"/>
          </a:xfrm>
        </p:spPr>
        <p:txBody>
          <a:bodyPr anchor="b">
            <a:normAutofit/>
          </a:bodyPr>
          <a:lstStyle/>
          <a:p>
            <a:r>
              <a:rPr lang="pt-PT" sz="5400" dirty="0"/>
              <a:t>Ferramentas/Linguagens </a:t>
            </a:r>
          </a:p>
        </p:txBody>
      </p:sp>
      <p:grpSp>
        <p:nvGrpSpPr>
          <p:cNvPr id="17" name="Group 1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8" name="Rectangle 1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3E28FBFE-9DBA-3F50-D8F3-528B99CBC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2927" y="2663134"/>
            <a:ext cx="910735" cy="910735"/>
          </a:xfrm>
          <a:prstGeom prst="rect">
            <a:avLst/>
          </a:prstGeom>
        </p:spPr>
      </p:pic>
      <p:pic>
        <p:nvPicPr>
          <p:cNvPr id="6" name="Imagem 5">
            <a:extLst>
              <a:ext uri="{FF2B5EF4-FFF2-40B4-BE49-F238E27FC236}">
                <a16:creationId xmlns:a16="http://schemas.microsoft.com/office/drawing/2014/main" id="{AA512646-16AE-5B23-1F8F-691DFE01E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511" y="3839903"/>
            <a:ext cx="1382878" cy="902342"/>
          </a:xfrm>
          <a:prstGeom prst="rect">
            <a:avLst/>
          </a:prstGeom>
        </p:spPr>
      </p:pic>
      <p:pic>
        <p:nvPicPr>
          <p:cNvPr id="7" name="Imagem 6" descr="Uma imagem com texto, ClipArt&#10;&#10;Descrição gerada automaticamente">
            <a:extLst>
              <a:ext uri="{FF2B5EF4-FFF2-40B4-BE49-F238E27FC236}">
                <a16:creationId xmlns:a16="http://schemas.microsoft.com/office/drawing/2014/main" id="{0D7676D9-A716-3A26-DC03-F277D31D0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1092" y="3839903"/>
            <a:ext cx="686457" cy="902342"/>
          </a:xfrm>
          <a:prstGeom prst="rect">
            <a:avLst/>
          </a:prstGeom>
        </p:spPr>
      </p:pic>
      <p:pic>
        <p:nvPicPr>
          <p:cNvPr id="8" name="Picture 4" descr="Visual Studio Code - Wikiversity">
            <a:extLst>
              <a:ext uri="{FF2B5EF4-FFF2-40B4-BE49-F238E27FC236}">
                <a16:creationId xmlns:a16="http://schemas.microsoft.com/office/drawing/2014/main" id="{5359E220-BA3B-A300-1BF9-55580C4AB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2511" y="4877826"/>
            <a:ext cx="1337516" cy="13375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ilhog for email test environment - Postbox Consultancy Services">
            <a:extLst>
              <a:ext uri="{FF2B5EF4-FFF2-40B4-BE49-F238E27FC236}">
                <a16:creationId xmlns:a16="http://schemas.microsoft.com/office/drawing/2014/main" id="{BE638C49-70B9-D4CC-4CEA-0F4E99812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flipH="1" flipV="1">
            <a:off x="8068725" y="5116841"/>
            <a:ext cx="1004937" cy="920013"/>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F55EF889-5BE3-BB1F-2DF7-F28D68CB87C6}"/>
              </a:ext>
            </a:extLst>
          </p:cNvPr>
          <p:cNvSpPr txBox="1"/>
          <p:nvPr/>
        </p:nvSpPr>
        <p:spPr>
          <a:xfrm>
            <a:off x="279267" y="3026722"/>
            <a:ext cx="5816916" cy="2492990"/>
          </a:xfrm>
          <a:prstGeom prst="rect">
            <a:avLst/>
          </a:prstGeom>
          <a:noFill/>
        </p:spPr>
        <p:txBody>
          <a:bodyPr wrap="square" lIns="91440" tIns="45720" rIns="91440" bIns="45720" rtlCol="0" anchor="t">
            <a:spAutoFit/>
          </a:bodyPr>
          <a:lstStyle/>
          <a:p>
            <a:pPr defTabSz="566928">
              <a:spcAft>
                <a:spcPts val="600"/>
              </a:spcAft>
            </a:pPr>
            <a:r>
              <a:rPr lang="pt-PT" b="1" kern="1200" dirty="0">
                <a:latin typeface="+mn-lt"/>
                <a:ea typeface="+mn-ea"/>
                <a:cs typeface="+mn-cs"/>
              </a:rPr>
              <a:t>Para a criação do meu site utilizei:</a:t>
            </a:r>
          </a:p>
          <a:p>
            <a:pPr defTabSz="566928">
              <a:spcAft>
                <a:spcPts val="600"/>
              </a:spcAft>
            </a:pPr>
            <a:endParaRPr lang="pt-PT" kern="1200" dirty="0">
              <a:solidFill>
                <a:schemeClr val="tx1"/>
              </a:solidFill>
              <a:latin typeface="+mn-lt"/>
              <a:ea typeface="+mn-ea"/>
              <a:cs typeface="+mn-cs"/>
            </a:endParaRPr>
          </a:p>
          <a:p>
            <a:pPr marL="285750" indent="-285750" defTabSz="566928">
              <a:spcAft>
                <a:spcPts val="600"/>
              </a:spcAft>
              <a:buFont typeface="Arial"/>
              <a:buChar char="•"/>
            </a:pPr>
            <a:r>
              <a:rPr lang="pt-PT" sz="2000" kern="1200" dirty="0">
                <a:latin typeface="+mn-lt"/>
                <a:ea typeface="+mn-ea"/>
                <a:cs typeface="+mn-cs"/>
              </a:rPr>
              <a:t>Visual Studio Code e XAMPP para a ligação à base de dados.</a:t>
            </a:r>
            <a:endParaRPr lang="pt-PT" sz="2000" kern="1200">
              <a:latin typeface="+mn-lt"/>
              <a:ea typeface="Calibri" panose="020F0502020204030204"/>
              <a:cs typeface="Calibri" panose="020F0502020204030204"/>
            </a:endParaRPr>
          </a:p>
          <a:p>
            <a:pPr defTabSz="566928">
              <a:spcAft>
                <a:spcPts val="600"/>
              </a:spcAft>
            </a:pPr>
            <a:endParaRPr lang="pt-PT" sz="2000" dirty="0">
              <a:ea typeface="Calibri"/>
              <a:cs typeface="Calibri"/>
            </a:endParaRPr>
          </a:p>
          <a:p>
            <a:pPr marL="285750" indent="-285750" defTabSz="566928">
              <a:spcAft>
                <a:spcPts val="600"/>
              </a:spcAft>
              <a:buFont typeface="Arial"/>
              <a:buChar char="•"/>
            </a:pPr>
            <a:r>
              <a:rPr lang="pt-PT" sz="2000" kern="1200" dirty="0">
                <a:latin typeface="+mn-lt"/>
                <a:ea typeface="+mn-ea"/>
                <a:cs typeface="+mn-cs"/>
              </a:rPr>
              <a:t>Visual </a:t>
            </a:r>
            <a:r>
              <a:rPr lang="pt-PT" sz="2000" kern="1200" err="1">
                <a:latin typeface="+mn-lt"/>
                <a:ea typeface="+mn-ea"/>
                <a:cs typeface="+mn-cs"/>
              </a:rPr>
              <a:t>Studio</a:t>
            </a:r>
            <a:r>
              <a:rPr lang="pt-PT" sz="2000" kern="1200" dirty="0">
                <a:latin typeface="+mn-lt"/>
                <a:ea typeface="+mn-ea"/>
                <a:cs typeface="+mn-cs"/>
              </a:rPr>
              <a:t> </a:t>
            </a:r>
            <a:r>
              <a:rPr lang="pt-PT" sz="2000" kern="1200" err="1">
                <a:latin typeface="+mn-lt"/>
                <a:ea typeface="+mn-ea"/>
                <a:cs typeface="+mn-cs"/>
              </a:rPr>
              <a:t>Code</a:t>
            </a:r>
            <a:r>
              <a:rPr lang="pt-PT" sz="2000" kern="1200" dirty="0">
                <a:latin typeface="+mn-lt"/>
                <a:ea typeface="+mn-ea"/>
                <a:cs typeface="+mn-cs"/>
              </a:rPr>
              <a:t> para as linguagens HTML5, PHP e CSS3</a:t>
            </a:r>
            <a:r>
              <a:rPr lang="pt-PT" sz="2000" dirty="0"/>
              <a:t>.</a:t>
            </a:r>
            <a:endParaRPr lang="pt-PT" sz="2000">
              <a:ea typeface="Calibri" panose="020F0502020204030204"/>
              <a:cs typeface="Calibri" panose="020F0502020204030204"/>
            </a:endParaRPr>
          </a:p>
        </p:txBody>
      </p:sp>
      <p:pic>
        <p:nvPicPr>
          <p:cNvPr id="4" name="Espaço Reservado para Conteúdo 3" descr="Uma imagem com texto&#10;&#10;Descrição gerada automaticamente">
            <a:extLst>
              <a:ext uri="{FF2B5EF4-FFF2-40B4-BE49-F238E27FC236}">
                <a16:creationId xmlns:a16="http://schemas.microsoft.com/office/drawing/2014/main" id="{E516AAC4-EED7-07E7-AD08-079FD2F1E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3973" y="2494645"/>
            <a:ext cx="1729617" cy="1185653"/>
          </a:xfrm>
          <a:prstGeom prst="rect">
            <a:avLst/>
          </a:prstGeom>
        </p:spPr>
      </p:pic>
    </p:spTree>
    <p:extLst>
      <p:ext uri="{BB962C8B-B14F-4D97-AF65-F5344CB8AC3E}">
        <p14:creationId xmlns:p14="http://schemas.microsoft.com/office/powerpoint/2010/main" val="1143904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6" name="Rectangle 4115">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BE2B98-488A-8881-7343-B458F71F05E1}"/>
              </a:ext>
            </a:extLst>
          </p:cNvPr>
          <p:cNvSpPr>
            <a:spLocks noGrp="1"/>
          </p:cNvSpPr>
          <p:nvPr>
            <p:ph type="title"/>
          </p:nvPr>
        </p:nvSpPr>
        <p:spPr>
          <a:xfrm>
            <a:off x="645064" y="525982"/>
            <a:ext cx="4282983" cy="1200361"/>
          </a:xfrm>
        </p:spPr>
        <p:txBody>
          <a:bodyPr anchor="b">
            <a:normAutofit/>
          </a:bodyPr>
          <a:lstStyle/>
          <a:p>
            <a:r>
              <a:rPr lang="pt-PT" sz="3600" dirty="0"/>
              <a:t>Público-Alvo</a:t>
            </a:r>
          </a:p>
        </p:txBody>
      </p:sp>
      <p:sp>
        <p:nvSpPr>
          <p:cNvPr id="4118" name="Rectangle 41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994BE7AD-CEEF-F8A8-5BEC-38BB60525765}"/>
              </a:ext>
            </a:extLst>
          </p:cNvPr>
          <p:cNvSpPr>
            <a:spLocks noGrp="1"/>
          </p:cNvSpPr>
          <p:nvPr>
            <p:ph idx="1"/>
          </p:nvPr>
        </p:nvSpPr>
        <p:spPr>
          <a:xfrm>
            <a:off x="645066" y="2031101"/>
            <a:ext cx="4282984" cy="3511943"/>
          </a:xfrm>
        </p:spPr>
        <p:txBody>
          <a:bodyPr anchor="ctr">
            <a:normAutofit/>
          </a:bodyPr>
          <a:lstStyle/>
          <a:p>
            <a:r>
              <a:rPr lang="pt-PT" sz="1800" dirty="0"/>
              <a:t>O público-alvo deste site é vasto, dado que, abrange estudantes, educadores e profissionais que desejam expandir os seus conhecimentos em Arduino. </a:t>
            </a:r>
            <a:endParaRPr lang="pt-PT"/>
          </a:p>
          <a:p>
            <a:r>
              <a:rPr lang="pt-PT" sz="1800" dirty="0"/>
              <a:t>Há algo para todos!</a:t>
            </a:r>
            <a:endParaRPr lang="pt-PT" dirty="0"/>
          </a:p>
        </p:txBody>
      </p:sp>
      <p:sp>
        <p:nvSpPr>
          <p:cNvPr id="4120" name="Rectangle 41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2" name="Rectangle 412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4" name="Rectangle 41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O passo a passo para definir o público-alvo da sua marca">
            <a:extLst>
              <a:ext uri="{FF2B5EF4-FFF2-40B4-BE49-F238E27FC236}">
                <a16:creationId xmlns:a16="http://schemas.microsoft.com/office/drawing/2014/main" id="{E58E2E32-35EA-9A3D-7B63-06138345B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58" r="16184" b="2"/>
          <a:stretch/>
        </p:blipFill>
        <p:spPr bwMode="auto">
          <a:xfrm>
            <a:off x="5987738" y="650494"/>
            <a:ext cx="5628018" cy="532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103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29DF75-AD95-4F93-CEEF-A1A45CB2F248}"/>
              </a:ext>
            </a:extLst>
          </p:cNvPr>
          <p:cNvSpPr>
            <a:spLocks noGrp="1"/>
          </p:cNvSpPr>
          <p:nvPr>
            <p:ph type="title"/>
          </p:nvPr>
        </p:nvSpPr>
        <p:spPr>
          <a:xfrm>
            <a:off x="517889" y="4883544"/>
            <a:ext cx="3876086" cy="1556907"/>
          </a:xfrm>
        </p:spPr>
        <p:txBody>
          <a:bodyPr anchor="ctr">
            <a:normAutofit fontScale="90000"/>
          </a:bodyPr>
          <a:lstStyle/>
          <a:p>
            <a:pPr algn="ctr"/>
            <a:r>
              <a:rPr lang="pt-PT" sz="4000" b="1" dirty="0"/>
              <a:t>Comunidade Unida</a:t>
            </a:r>
            <a:br>
              <a:rPr lang="pt-PT" sz="4000" dirty="0">
                <a:ea typeface="Calibri Light"/>
                <a:cs typeface="Calibri Light"/>
              </a:rPr>
            </a:br>
            <a:br>
              <a:rPr lang="pt-PT" sz="4000" dirty="0">
                <a:ea typeface="Calibri Light"/>
                <a:cs typeface="Calibri Light"/>
              </a:rPr>
            </a:br>
            <a:r>
              <a:rPr lang="pt-PT" sz="4000" b="1" dirty="0">
                <a:ea typeface="Calibri Light"/>
                <a:cs typeface="Calibri Light"/>
              </a:rPr>
              <a:t>SLOGAN</a:t>
            </a:r>
            <a:br>
              <a:rPr lang="pt-PT" sz="3200" dirty="0"/>
            </a:br>
            <a:endParaRPr lang="pt-PT" sz="3200" dirty="0">
              <a:ea typeface="Calibri Light" panose="020F0302020204030204"/>
              <a:cs typeface="Calibri Light" panose="020F0302020204030204"/>
            </a:endParaRP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26386D85-C07C-094A-E9A2-7F4495E0CBA3}"/>
              </a:ext>
            </a:extLst>
          </p:cNvPr>
          <p:cNvPicPr>
            <a:picLocks noChangeAspect="1"/>
          </p:cNvPicPr>
          <p:nvPr/>
        </p:nvPicPr>
        <p:blipFill>
          <a:blip r:embed="rId2"/>
          <a:stretch>
            <a:fillRect/>
          </a:stretch>
        </p:blipFill>
        <p:spPr>
          <a:xfrm>
            <a:off x="1870003" y="364142"/>
            <a:ext cx="8548049"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A3C9B0BA-4608-270A-D8AB-88E4DD6CE0A9}"/>
              </a:ext>
            </a:extLst>
          </p:cNvPr>
          <p:cNvSpPr>
            <a:spLocks noGrp="1"/>
          </p:cNvSpPr>
          <p:nvPr>
            <p:ph idx="1"/>
          </p:nvPr>
        </p:nvSpPr>
        <p:spPr>
          <a:xfrm>
            <a:off x="5162719" y="4883544"/>
            <a:ext cx="6586915" cy="1556907"/>
          </a:xfrm>
        </p:spPr>
        <p:txBody>
          <a:bodyPr anchor="ctr">
            <a:normAutofit/>
          </a:bodyPr>
          <a:lstStyle/>
          <a:p>
            <a:endParaRPr lang="pt-PT" sz="1600" dirty="0"/>
          </a:p>
          <a:p>
            <a:r>
              <a:rPr lang="pt-PT" sz="1800" dirty="0"/>
              <a:t>Partilhe, aprenda e cresça connosco.</a:t>
            </a:r>
            <a:endParaRPr lang="pt-PT" sz="1800" dirty="0">
              <a:ea typeface="Calibri"/>
              <a:cs typeface="Calibri"/>
            </a:endParaRPr>
          </a:p>
          <a:p>
            <a:r>
              <a:rPr lang="pt-PT" sz="1800" dirty="0"/>
              <a:t>Contribua com os seus projetos!!!</a:t>
            </a:r>
            <a:endParaRPr lang="pt-PT" dirty="0"/>
          </a:p>
        </p:txBody>
      </p:sp>
    </p:spTree>
    <p:extLst>
      <p:ext uri="{BB962C8B-B14F-4D97-AF65-F5344CB8AC3E}">
        <p14:creationId xmlns:p14="http://schemas.microsoft.com/office/powerpoint/2010/main" val="2727731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8C89BC5-A9DC-D4D8-4B33-AEE98221D583}"/>
              </a:ext>
            </a:extLst>
          </p:cNvPr>
          <p:cNvSpPr>
            <a:spLocks noGrp="1"/>
          </p:cNvSpPr>
          <p:nvPr>
            <p:ph type="title"/>
          </p:nvPr>
        </p:nvSpPr>
        <p:spPr>
          <a:xfrm>
            <a:off x="6662158" y="496139"/>
            <a:ext cx="4818888" cy="1476801"/>
          </a:xfrm>
        </p:spPr>
        <p:txBody>
          <a:bodyPr anchor="b">
            <a:normAutofit/>
          </a:bodyPr>
          <a:lstStyle/>
          <a:p>
            <a:r>
              <a:rPr lang="pt-PT" sz="5000"/>
              <a:t>Diagrama de Casos de Uso </a:t>
            </a:r>
          </a:p>
        </p:txBody>
      </p:sp>
      <p:pic>
        <p:nvPicPr>
          <p:cNvPr id="5" name="Espaço Reservado para Conteúdo 4">
            <a:extLst>
              <a:ext uri="{FF2B5EF4-FFF2-40B4-BE49-F238E27FC236}">
                <a16:creationId xmlns:a16="http://schemas.microsoft.com/office/drawing/2014/main" id="{DEA0E8B4-C599-C2D8-D744-7EA2A018D572}"/>
              </a:ext>
            </a:extLst>
          </p:cNvPr>
          <p:cNvPicPr>
            <a:picLocks noChangeAspect="1"/>
          </p:cNvPicPr>
          <p:nvPr/>
        </p:nvPicPr>
        <p:blipFill>
          <a:blip r:embed="rId2"/>
          <a:stretch>
            <a:fillRect/>
          </a:stretch>
        </p:blipFill>
        <p:spPr>
          <a:xfrm>
            <a:off x="630936" y="1723073"/>
            <a:ext cx="5458968" cy="3411854"/>
          </a:xfrm>
          <a:prstGeom prst="rect">
            <a:avLst/>
          </a:prstGeom>
        </p:spPr>
      </p:pic>
      <p:sp>
        <p:nvSpPr>
          <p:cNvPr id="2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61BB5AD-D28A-9FB8-32CC-D0412645F5A5}"/>
              </a:ext>
            </a:extLst>
          </p:cNvPr>
          <p:cNvSpPr>
            <a:spLocks noGrp="1"/>
          </p:cNvSpPr>
          <p:nvPr>
            <p:ph idx="1"/>
          </p:nvPr>
        </p:nvSpPr>
        <p:spPr>
          <a:xfrm>
            <a:off x="6139523" y="2458052"/>
            <a:ext cx="5887416" cy="4359753"/>
          </a:xfrm>
        </p:spPr>
        <p:txBody>
          <a:bodyPr anchor="t">
            <a:normAutofit lnSpcReduction="10000"/>
          </a:bodyPr>
          <a:lstStyle/>
          <a:p>
            <a:r>
              <a:rPr lang="en-US" sz="1000" b="1" dirty="0" err="1">
                <a:ea typeface="+mn-lt"/>
                <a:cs typeface="+mn-lt"/>
              </a:rPr>
              <a:t>Atores</a:t>
            </a:r>
            <a:r>
              <a:rPr lang="en-US" sz="1000" b="1" dirty="0">
                <a:ea typeface="+mn-lt"/>
                <a:cs typeface="+mn-lt"/>
              </a:rPr>
              <a:t>:</a:t>
            </a:r>
            <a:endParaRPr lang="en-US" sz="1000" dirty="0">
              <a:ea typeface="Calibri" panose="020F0502020204030204"/>
              <a:cs typeface="Calibri" panose="020F0502020204030204"/>
            </a:endParaRPr>
          </a:p>
          <a:p>
            <a:pPr lvl="1"/>
            <a:r>
              <a:rPr lang="en-US" sz="1000" b="1" dirty="0" err="1">
                <a:ea typeface="+mn-lt"/>
                <a:cs typeface="+mn-lt"/>
              </a:rPr>
              <a:t>Utilizador</a:t>
            </a:r>
            <a:r>
              <a:rPr lang="en-US" sz="1000" b="1" dirty="0">
                <a:ea typeface="+mn-lt"/>
                <a:cs typeface="+mn-lt"/>
              </a:rPr>
              <a:t>:</a:t>
            </a:r>
            <a:r>
              <a:rPr lang="en-US" sz="1000" dirty="0">
                <a:ea typeface="+mn-lt"/>
                <a:cs typeface="+mn-lt"/>
              </a:rPr>
              <a:t> Pessoa que </a:t>
            </a:r>
            <a:r>
              <a:rPr lang="en-US" sz="1000" dirty="0" err="1">
                <a:ea typeface="+mn-lt"/>
                <a:cs typeface="+mn-lt"/>
              </a:rPr>
              <a:t>criou</a:t>
            </a:r>
            <a:r>
              <a:rPr lang="en-US" sz="1000" dirty="0">
                <a:ea typeface="+mn-lt"/>
                <a:cs typeface="+mn-lt"/>
              </a:rPr>
              <a:t> </a:t>
            </a:r>
            <a:r>
              <a:rPr lang="en-US" sz="1000" dirty="0" err="1">
                <a:ea typeface="+mn-lt"/>
                <a:cs typeface="+mn-lt"/>
              </a:rPr>
              <a:t>uma</a:t>
            </a:r>
            <a:r>
              <a:rPr lang="en-US" sz="1000" dirty="0">
                <a:ea typeface="+mn-lt"/>
                <a:cs typeface="+mn-lt"/>
              </a:rPr>
              <a:t> </a:t>
            </a:r>
            <a:r>
              <a:rPr lang="en-US" sz="1000" dirty="0" err="1">
                <a:ea typeface="+mn-lt"/>
                <a:cs typeface="+mn-lt"/>
              </a:rPr>
              <a:t>conta</a:t>
            </a:r>
            <a:r>
              <a:rPr lang="en-US" sz="1000" dirty="0">
                <a:ea typeface="+mn-lt"/>
                <a:cs typeface="+mn-lt"/>
              </a:rPr>
              <a:t> no site.</a:t>
            </a:r>
            <a:endParaRPr lang="en-US" sz="1000" dirty="0">
              <a:ea typeface="Calibri"/>
              <a:cs typeface="Calibri"/>
            </a:endParaRPr>
          </a:p>
          <a:p>
            <a:pPr lvl="1"/>
            <a:r>
              <a:rPr lang="en-US" sz="1000" b="1" dirty="0" err="1">
                <a:ea typeface="+mn-lt"/>
                <a:cs typeface="+mn-lt"/>
              </a:rPr>
              <a:t>Administrador</a:t>
            </a:r>
            <a:r>
              <a:rPr lang="en-US" sz="1000" b="1" dirty="0">
                <a:ea typeface="+mn-lt"/>
                <a:cs typeface="+mn-lt"/>
              </a:rPr>
              <a:t>:</a:t>
            </a:r>
            <a:r>
              <a:rPr lang="en-US" sz="1000" dirty="0">
                <a:ea typeface="+mn-lt"/>
                <a:cs typeface="+mn-lt"/>
              </a:rPr>
              <a:t> </a:t>
            </a:r>
            <a:r>
              <a:rPr lang="en-US" sz="1000" dirty="0" err="1">
                <a:ea typeface="+mn-lt"/>
                <a:cs typeface="+mn-lt"/>
              </a:rPr>
              <a:t>Responsável</a:t>
            </a:r>
            <a:r>
              <a:rPr lang="en-US" sz="1000" dirty="0">
                <a:ea typeface="+mn-lt"/>
                <a:cs typeface="+mn-lt"/>
              </a:rPr>
              <a:t> pela </a:t>
            </a:r>
            <a:r>
              <a:rPr lang="en-US" sz="1000" dirty="0" err="1">
                <a:ea typeface="+mn-lt"/>
                <a:cs typeface="+mn-lt"/>
              </a:rPr>
              <a:t>gestão</a:t>
            </a:r>
            <a:r>
              <a:rPr lang="en-US" sz="1000" dirty="0">
                <a:ea typeface="+mn-lt"/>
                <a:cs typeface="+mn-lt"/>
              </a:rPr>
              <a:t> do </a:t>
            </a:r>
            <a:r>
              <a:rPr lang="en-US" sz="1000" dirty="0" err="1">
                <a:ea typeface="+mn-lt"/>
                <a:cs typeface="+mn-lt"/>
              </a:rPr>
              <a:t>conteúdo</a:t>
            </a:r>
            <a:r>
              <a:rPr lang="en-US" sz="1000" dirty="0">
                <a:ea typeface="+mn-lt"/>
                <a:cs typeface="+mn-lt"/>
              </a:rPr>
              <a:t> do site.</a:t>
            </a:r>
            <a:endParaRPr lang="en-US" sz="1000" dirty="0">
              <a:ea typeface="Calibri"/>
              <a:cs typeface="Calibri"/>
            </a:endParaRPr>
          </a:p>
          <a:p>
            <a:r>
              <a:rPr lang="en-US" sz="1000" b="1" dirty="0">
                <a:ea typeface="+mn-lt"/>
                <a:cs typeface="+mn-lt"/>
              </a:rPr>
              <a:t>Casos de </a:t>
            </a:r>
            <a:r>
              <a:rPr lang="en-US" sz="1000" b="1" dirty="0" err="1">
                <a:ea typeface="+mn-lt"/>
                <a:cs typeface="+mn-lt"/>
              </a:rPr>
              <a:t>Uso</a:t>
            </a:r>
            <a:r>
              <a:rPr lang="en-US" sz="1000" b="1" dirty="0">
                <a:ea typeface="+mn-lt"/>
                <a:cs typeface="+mn-lt"/>
              </a:rPr>
              <a:t>:</a:t>
            </a:r>
            <a:endParaRPr lang="en-US" sz="1000" dirty="0">
              <a:ea typeface="Calibri"/>
              <a:cs typeface="Calibri"/>
            </a:endParaRPr>
          </a:p>
          <a:p>
            <a:pPr lvl="1"/>
            <a:r>
              <a:rPr lang="en-US" sz="1000" b="1" dirty="0" err="1">
                <a:latin typeface="Arial"/>
                <a:ea typeface="+mn-lt"/>
                <a:cs typeface="Arial"/>
              </a:rPr>
              <a:t>Registar</a:t>
            </a:r>
            <a:r>
              <a:rPr lang="en-US" sz="1000" b="1" dirty="0">
                <a:latin typeface="Arial"/>
                <a:ea typeface="+mn-lt"/>
                <a:cs typeface="Arial"/>
              </a:rPr>
              <a:t>/</a:t>
            </a:r>
            <a:r>
              <a:rPr lang="en-US" sz="1000" b="1" dirty="0" err="1">
                <a:latin typeface="Arial"/>
                <a:ea typeface="+mn-lt"/>
                <a:cs typeface="Arial"/>
              </a:rPr>
              <a:t>Iniciar</a:t>
            </a:r>
            <a:r>
              <a:rPr lang="en-US" sz="1000" b="1" dirty="0">
                <a:latin typeface="Arial"/>
                <a:ea typeface="+mn-lt"/>
                <a:cs typeface="Arial"/>
              </a:rPr>
              <a:t> </a:t>
            </a:r>
            <a:r>
              <a:rPr lang="en-US" sz="1000" b="1" dirty="0" err="1">
                <a:latin typeface="Arial"/>
                <a:ea typeface="+mn-lt"/>
                <a:cs typeface="Arial"/>
              </a:rPr>
              <a:t>Sessão</a:t>
            </a:r>
            <a:r>
              <a:rPr lang="en-US" sz="1000" b="1" dirty="0">
                <a:latin typeface="Arial"/>
                <a:ea typeface="+mn-lt"/>
                <a:cs typeface="Arial"/>
              </a:rPr>
              <a:t>:</a:t>
            </a:r>
          </a:p>
          <a:p>
            <a:pPr lvl="2"/>
            <a:r>
              <a:rPr lang="en-US" sz="1000" dirty="0">
                <a:latin typeface="Calibri"/>
                <a:ea typeface="+mn-lt"/>
                <a:cs typeface="Arial"/>
              </a:rPr>
              <a:t>O </a:t>
            </a:r>
            <a:r>
              <a:rPr lang="en-US" sz="1000" dirty="0" err="1">
                <a:latin typeface="Calibri"/>
                <a:ea typeface="+mn-lt"/>
                <a:cs typeface="Arial"/>
              </a:rPr>
              <a:t>utilizador</a:t>
            </a:r>
            <a:r>
              <a:rPr lang="en-US" sz="1000" dirty="0">
                <a:latin typeface="Calibri"/>
                <a:ea typeface="+mn-lt"/>
                <a:cs typeface="Arial"/>
              </a:rPr>
              <a:t> </a:t>
            </a:r>
            <a:r>
              <a:rPr lang="en-US" sz="1000" dirty="0" err="1">
                <a:latin typeface="Calibri"/>
                <a:ea typeface="+mn-lt"/>
                <a:cs typeface="Arial"/>
              </a:rPr>
              <a:t>pode</a:t>
            </a:r>
            <a:r>
              <a:rPr lang="en-US" sz="1000" dirty="0">
                <a:latin typeface="Calibri"/>
                <a:ea typeface="+mn-lt"/>
                <a:cs typeface="Arial"/>
              </a:rPr>
              <a:t> </a:t>
            </a:r>
            <a:r>
              <a:rPr lang="en-US" sz="1000" dirty="0" err="1">
                <a:latin typeface="Calibri"/>
                <a:ea typeface="+mn-lt"/>
                <a:cs typeface="Arial"/>
              </a:rPr>
              <a:t>criar</a:t>
            </a:r>
            <a:r>
              <a:rPr lang="en-US" sz="1000" dirty="0">
                <a:latin typeface="Calibri"/>
                <a:ea typeface="+mn-lt"/>
                <a:cs typeface="Arial"/>
              </a:rPr>
              <a:t> </a:t>
            </a:r>
            <a:r>
              <a:rPr lang="en-US" sz="1000" dirty="0" err="1">
                <a:latin typeface="Calibri"/>
                <a:ea typeface="+mn-lt"/>
                <a:cs typeface="Arial"/>
              </a:rPr>
              <a:t>uma</a:t>
            </a:r>
            <a:r>
              <a:rPr lang="en-US" sz="1000" dirty="0">
                <a:latin typeface="Calibri"/>
                <a:ea typeface="+mn-lt"/>
                <a:cs typeface="Arial"/>
              </a:rPr>
              <a:t> </a:t>
            </a:r>
            <a:r>
              <a:rPr lang="en-US" sz="1000" dirty="0" err="1">
                <a:latin typeface="Calibri"/>
                <a:ea typeface="+mn-lt"/>
                <a:cs typeface="Arial"/>
              </a:rPr>
              <a:t>conta</a:t>
            </a:r>
            <a:r>
              <a:rPr lang="en-US" sz="1000" dirty="0">
                <a:latin typeface="Calibri"/>
                <a:ea typeface="+mn-lt"/>
                <a:cs typeface="Arial"/>
              </a:rPr>
              <a:t> no site </a:t>
            </a:r>
            <a:r>
              <a:rPr lang="en-US" sz="1000" dirty="0" err="1">
                <a:latin typeface="Calibri"/>
                <a:ea typeface="+mn-lt"/>
                <a:cs typeface="Arial"/>
              </a:rPr>
              <a:t>ou</a:t>
            </a:r>
            <a:r>
              <a:rPr lang="en-US" sz="1000" dirty="0">
                <a:latin typeface="Calibri"/>
                <a:ea typeface="+mn-lt"/>
                <a:cs typeface="Arial"/>
              </a:rPr>
              <a:t> </a:t>
            </a:r>
            <a:r>
              <a:rPr lang="en-US" sz="1000" dirty="0" err="1">
                <a:latin typeface="Calibri"/>
                <a:ea typeface="+mn-lt"/>
                <a:cs typeface="Arial"/>
              </a:rPr>
              <a:t>iniciar</a:t>
            </a:r>
            <a:r>
              <a:rPr lang="en-US" sz="1000" dirty="0">
                <a:latin typeface="Calibri"/>
                <a:ea typeface="+mn-lt"/>
                <a:cs typeface="Arial"/>
              </a:rPr>
              <a:t> </a:t>
            </a:r>
            <a:r>
              <a:rPr lang="en-US" sz="1000" dirty="0" err="1">
                <a:latin typeface="Calibri"/>
                <a:ea typeface="+mn-lt"/>
                <a:cs typeface="Arial"/>
              </a:rPr>
              <a:t>sessão</a:t>
            </a:r>
            <a:r>
              <a:rPr lang="en-US" sz="1000" dirty="0">
                <a:latin typeface="Calibri"/>
                <a:ea typeface="+mn-lt"/>
                <a:cs typeface="Arial"/>
              </a:rPr>
              <a:t> se </a:t>
            </a:r>
            <a:r>
              <a:rPr lang="en-US" sz="1000" dirty="0" err="1">
                <a:latin typeface="Calibri"/>
                <a:ea typeface="+mn-lt"/>
                <a:cs typeface="Arial"/>
              </a:rPr>
              <a:t>já</a:t>
            </a:r>
            <a:r>
              <a:rPr lang="en-US" sz="1000" dirty="0">
                <a:latin typeface="Calibri"/>
                <a:ea typeface="+mn-lt"/>
                <a:cs typeface="Arial"/>
              </a:rPr>
              <a:t> </a:t>
            </a:r>
            <a:r>
              <a:rPr lang="en-US" sz="1000" dirty="0" err="1">
                <a:latin typeface="Calibri"/>
                <a:ea typeface="+mn-lt"/>
                <a:cs typeface="Arial"/>
              </a:rPr>
              <a:t>tiver</a:t>
            </a:r>
            <a:r>
              <a:rPr lang="en-US" sz="1000" dirty="0">
                <a:latin typeface="Calibri"/>
                <a:ea typeface="+mn-lt"/>
                <a:cs typeface="Arial"/>
              </a:rPr>
              <a:t> </a:t>
            </a:r>
            <a:r>
              <a:rPr lang="en-US" sz="1000" dirty="0" err="1">
                <a:latin typeface="Calibri"/>
                <a:ea typeface="+mn-lt"/>
                <a:cs typeface="Arial"/>
              </a:rPr>
              <a:t>uma</a:t>
            </a:r>
            <a:r>
              <a:rPr lang="en-US" sz="1000" dirty="0">
                <a:latin typeface="Calibri"/>
                <a:ea typeface="+mn-lt"/>
                <a:cs typeface="Arial"/>
              </a:rPr>
              <a:t> </a:t>
            </a:r>
            <a:r>
              <a:rPr lang="en-US" sz="1000" dirty="0" err="1">
                <a:latin typeface="Calibri"/>
                <a:ea typeface="+mn-lt"/>
                <a:cs typeface="Arial"/>
              </a:rPr>
              <a:t>conta</a:t>
            </a:r>
            <a:r>
              <a:rPr lang="en-US" sz="1000" dirty="0">
                <a:latin typeface="Calibri"/>
                <a:ea typeface="+mn-lt"/>
                <a:cs typeface="Arial"/>
              </a:rPr>
              <a:t>.</a:t>
            </a:r>
          </a:p>
          <a:p>
            <a:pPr lvl="1"/>
            <a:r>
              <a:rPr lang="en-US" sz="1000" b="1" dirty="0" err="1">
                <a:ea typeface="+mn-lt"/>
                <a:cs typeface="+mn-lt"/>
              </a:rPr>
              <a:t>Visualizar</a:t>
            </a:r>
            <a:r>
              <a:rPr lang="en-US" sz="1000" b="1" dirty="0">
                <a:ea typeface="+mn-lt"/>
                <a:cs typeface="+mn-lt"/>
              </a:rPr>
              <a:t> </a:t>
            </a:r>
            <a:r>
              <a:rPr lang="en-US" sz="1000" b="1" dirty="0" err="1">
                <a:ea typeface="+mn-lt"/>
                <a:cs typeface="+mn-lt"/>
              </a:rPr>
              <a:t>Conteúdo</a:t>
            </a:r>
            <a:r>
              <a:rPr lang="en-US" sz="1000" b="1" dirty="0">
                <a:ea typeface="+mn-lt"/>
                <a:cs typeface="+mn-lt"/>
              </a:rPr>
              <a:t>:</a:t>
            </a:r>
            <a:endParaRPr lang="en-US" sz="1000" dirty="0">
              <a:ea typeface="Calibri"/>
              <a:cs typeface="Calibri"/>
            </a:endParaRPr>
          </a:p>
          <a:p>
            <a:pPr lvl="2"/>
            <a:r>
              <a:rPr lang="en-US" sz="1000" dirty="0">
                <a:ea typeface="+mn-lt"/>
                <a:cs typeface="+mn-lt"/>
              </a:rPr>
              <a:t>O </a:t>
            </a:r>
            <a:r>
              <a:rPr lang="en-US" sz="1000" dirty="0" err="1">
                <a:ea typeface="+mn-lt"/>
                <a:cs typeface="+mn-lt"/>
              </a:rPr>
              <a:t>utilizador</a:t>
            </a:r>
            <a:r>
              <a:rPr lang="en-US" sz="1000" dirty="0">
                <a:ea typeface="+mn-lt"/>
                <a:cs typeface="+mn-lt"/>
              </a:rPr>
              <a:t> </a:t>
            </a:r>
            <a:r>
              <a:rPr lang="en-US" sz="1000" dirty="0" err="1">
                <a:ea typeface="+mn-lt"/>
                <a:cs typeface="+mn-lt"/>
              </a:rPr>
              <a:t>registado</a:t>
            </a:r>
            <a:r>
              <a:rPr lang="en-US" sz="1000" dirty="0">
                <a:ea typeface="+mn-lt"/>
                <a:cs typeface="+mn-lt"/>
              </a:rPr>
              <a:t> </a:t>
            </a:r>
            <a:r>
              <a:rPr lang="en-US" sz="1000" dirty="0" err="1">
                <a:ea typeface="+mn-lt"/>
                <a:cs typeface="+mn-lt"/>
              </a:rPr>
              <a:t>pode</a:t>
            </a:r>
            <a:r>
              <a:rPr lang="en-US" sz="1000" dirty="0">
                <a:ea typeface="+mn-lt"/>
                <a:cs typeface="+mn-lt"/>
              </a:rPr>
              <a:t> </a:t>
            </a:r>
            <a:r>
              <a:rPr lang="en-US" sz="1000" dirty="0" err="1">
                <a:ea typeface="+mn-lt"/>
                <a:cs typeface="+mn-lt"/>
              </a:rPr>
              <a:t>aceder</a:t>
            </a:r>
            <a:r>
              <a:rPr lang="en-US" sz="1000" dirty="0">
                <a:ea typeface="+mn-lt"/>
                <a:cs typeface="+mn-lt"/>
              </a:rPr>
              <a:t> a </a:t>
            </a:r>
            <a:r>
              <a:rPr lang="en-US" sz="1000" dirty="0" err="1">
                <a:ea typeface="+mn-lt"/>
                <a:cs typeface="+mn-lt"/>
              </a:rPr>
              <a:t>conteúdo</a:t>
            </a:r>
            <a:r>
              <a:rPr lang="en-US" sz="1000" dirty="0">
                <a:ea typeface="+mn-lt"/>
                <a:cs typeface="+mn-lt"/>
              </a:rPr>
              <a:t> </a:t>
            </a:r>
            <a:r>
              <a:rPr lang="en-US" sz="1000" dirty="0" err="1">
                <a:ea typeface="+mn-lt"/>
                <a:cs typeface="+mn-lt"/>
              </a:rPr>
              <a:t>exclusivo</a:t>
            </a:r>
            <a:r>
              <a:rPr lang="en-US" sz="1000" dirty="0">
                <a:ea typeface="+mn-lt"/>
                <a:cs typeface="+mn-lt"/>
              </a:rPr>
              <a:t> para </a:t>
            </a:r>
            <a:r>
              <a:rPr lang="en-US" sz="1000" dirty="0" err="1">
                <a:ea typeface="+mn-lt"/>
                <a:cs typeface="+mn-lt"/>
              </a:rPr>
              <a:t>membros</a:t>
            </a:r>
            <a:r>
              <a:rPr lang="en-US" sz="1000" dirty="0">
                <a:ea typeface="+mn-lt"/>
                <a:cs typeface="+mn-lt"/>
              </a:rPr>
              <a:t>.</a:t>
            </a:r>
            <a:endParaRPr lang="en-US" sz="1000" dirty="0">
              <a:ea typeface="Calibri"/>
              <a:cs typeface="Calibri"/>
            </a:endParaRPr>
          </a:p>
          <a:p>
            <a:pPr lvl="1"/>
            <a:r>
              <a:rPr lang="en-US" sz="1000" b="1" dirty="0" err="1">
                <a:ea typeface="+mn-lt"/>
                <a:cs typeface="+mn-lt"/>
              </a:rPr>
              <a:t>Navegar</a:t>
            </a:r>
            <a:r>
              <a:rPr lang="en-US" sz="1000" b="1" dirty="0">
                <a:ea typeface="+mn-lt"/>
                <a:cs typeface="+mn-lt"/>
              </a:rPr>
              <a:t> e </a:t>
            </a:r>
            <a:r>
              <a:rPr lang="en-US" sz="1000" b="1" dirty="0" err="1">
                <a:ea typeface="+mn-lt"/>
                <a:cs typeface="+mn-lt"/>
              </a:rPr>
              <a:t>Pesquisar</a:t>
            </a:r>
            <a:r>
              <a:rPr lang="en-US" sz="1000" b="1" dirty="0">
                <a:ea typeface="+mn-lt"/>
                <a:cs typeface="+mn-lt"/>
              </a:rPr>
              <a:t>:</a:t>
            </a:r>
            <a:endParaRPr lang="en-US" sz="1000" dirty="0">
              <a:ea typeface="Calibri"/>
              <a:cs typeface="Calibri"/>
            </a:endParaRPr>
          </a:p>
          <a:p>
            <a:pPr lvl="2"/>
            <a:r>
              <a:rPr lang="en-US" sz="1000" dirty="0" err="1">
                <a:ea typeface="+mn-lt"/>
                <a:cs typeface="+mn-lt"/>
              </a:rPr>
              <a:t>Todos</a:t>
            </a:r>
            <a:r>
              <a:rPr lang="en-US" sz="1000" dirty="0">
                <a:ea typeface="+mn-lt"/>
                <a:cs typeface="+mn-lt"/>
              </a:rPr>
              <a:t> </a:t>
            </a:r>
            <a:r>
              <a:rPr lang="en-US" sz="1000" dirty="0" err="1">
                <a:ea typeface="+mn-lt"/>
                <a:cs typeface="+mn-lt"/>
              </a:rPr>
              <a:t>os</a:t>
            </a:r>
            <a:r>
              <a:rPr lang="en-US" sz="1000" dirty="0">
                <a:ea typeface="+mn-lt"/>
                <a:cs typeface="+mn-lt"/>
              </a:rPr>
              <a:t> </a:t>
            </a:r>
            <a:r>
              <a:rPr lang="en-US" sz="1000" dirty="0" err="1">
                <a:ea typeface="+mn-lt"/>
                <a:cs typeface="+mn-lt"/>
              </a:rPr>
              <a:t>utilizadores</a:t>
            </a:r>
            <a:r>
              <a:rPr lang="en-US" sz="1000" dirty="0">
                <a:ea typeface="+mn-lt"/>
                <a:cs typeface="+mn-lt"/>
              </a:rPr>
              <a:t> </a:t>
            </a:r>
            <a:r>
              <a:rPr lang="en-US" sz="1000" dirty="0" err="1">
                <a:ea typeface="+mn-lt"/>
                <a:cs typeface="+mn-lt"/>
              </a:rPr>
              <a:t>podem</a:t>
            </a:r>
            <a:r>
              <a:rPr lang="en-US" sz="1000" dirty="0">
                <a:ea typeface="+mn-lt"/>
                <a:cs typeface="+mn-lt"/>
              </a:rPr>
              <a:t> </a:t>
            </a:r>
            <a:r>
              <a:rPr lang="en-US" sz="1000" dirty="0" err="1">
                <a:ea typeface="+mn-lt"/>
                <a:cs typeface="+mn-lt"/>
              </a:rPr>
              <a:t>navegar</a:t>
            </a:r>
            <a:r>
              <a:rPr lang="en-US" sz="1000" dirty="0">
                <a:ea typeface="+mn-lt"/>
                <a:cs typeface="+mn-lt"/>
              </a:rPr>
              <a:t> </a:t>
            </a:r>
            <a:r>
              <a:rPr lang="en-US" sz="1000" dirty="0" err="1">
                <a:ea typeface="+mn-lt"/>
                <a:cs typeface="+mn-lt"/>
              </a:rPr>
              <a:t>pelo</a:t>
            </a:r>
            <a:r>
              <a:rPr lang="en-US" sz="1000" dirty="0">
                <a:ea typeface="+mn-lt"/>
                <a:cs typeface="+mn-lt"/>
              </a:rPr>
              <a:t> site, </a:t>
            </a:r>
            <a:r>
              <a:rPr lang="en-US" sz="1000" dirty="0" err="1">
                <a:ea typeface="+mn-lt"/>
                <a:cs typeface="+mn-lt"/>
              </a:rPr>
              <a:t>pesquisar</a:t>
            </a:r>
            <a:r>
              <a:rPr lang="en-US" sz="1000" dirty="0">
                <a:ea typeface="+mn-lt"/>
                <a:cs typeface="+mn-lt"/>
              </a:rPr>
              <a:t> </a:t>
            </a:r>
            <a:r>
              <a:rPr lang="en-US" sz="1000" dirty="0" err="1">
                <a:ea typeface="+mn-lt"/>
                <a:cs typeface="+mn-lt"/>
              </a:rPr>
              <a:t>por</a:t>
            </a:r>
            <a:r>
              <a:rPr lang="en-US" sz="1000" dirty="0">
                <a:ea typeface="+mn-lt"/>
                <a:cs typeface="+mn-lt"/>
              </a:rPr>
              <a:t> </a:t>
            </a:r>
            <a:r>
              <a:rPr lang="en-US" sz="1000" dirty="0" err="1">
                <a:ea typeface="+mn-lt"/>
                <a:cs typeface="+mn-lt"/>
              </a:rPr>
              <a:t>tutoriais</a:t>
            </a:r>
            <a:r>
              <a:rPr lang="en-US" sz="1000" dirty="0">
                <a:ea typeface="+mn-lt"/>
                <a:cs typeface="+mn-lt"/>
              </a:rPr>
              <a:t>, </a:t>
            </a:r>
            <a:r>
              <a:rPr lang="en-US" sz="1000" dirty="0" err="1">
                <a:ea typeface="+mn-lt"/>
                <a:cs typeface="+mn-lt"/>
              </a:rPr>
              <a:t>projetos</a:t>
            </a:r>
            <a:r>
              <a:rPr lang="en-US" sz="1000" dirty="0">
                <a:ea typeface="+mn-lt"/>
                <a:cs typeface="+mn-lt"/>
              </a:rPr>
              <a:t> </a:t>
            </a:r>
            <a:r>
              <a:rPr lang="en-US" sz="1000" dirty="0" err="1">
                <a:ea typeface="+mn-lt"/>
                <a:cs typeface="+mn-lt"/>
              </a:rPr>
              <a:t>ou</a:t>
            </a:r>
            <a:r>
              <a:rPr lang="en-US" sz="1000" dirty="0">
                <a:ea typeface="+mn-lt"/>
                <a:cs typeface="+mn-lt"/>
              </a:rPr>
              <a:t> </a:t>
            </a:r>
            <a:r>
              <a:rPr lang="en-US" sz="1000" dirty="0" err="1">
                <a:ea typeface="+mn-lt"/>
                <a:cs typeface="+mn-lt"/>
              </a:rPr>
              <a:t>informações</a:t>
            </a:r>
            <a:r>
              <a:rPr lang="en-US" sz="1000" dirty="0">
                <a:ea typeface="+mn-lt"/>
                <a:cs typeface="+mn-lt"/>
              </a:rPr>
              <a:t> </a:t>
            </a:r>
            <a:r>
              <a:rPr lang="en-US" sz="1000" dirty="0" err="1">
                <a:ea typeface="+mn-lt"/>
                <a:cs typeface="+mn-lt"/>
              </a:rPr>
              <a:t>específicas</a:t>
            </a:r>
            <a:r>
              <a:rPr lang="en-US" sz="1000" dirty="0">
                <a:ea typeface="+mn-lt"/>
                <a:cs typeface="+mn-lt"/>
              </a:rPr>
              <a:t>.</a:t>
            </a:r>
            <a:endParaRPr lang="en-US" sz="1000" dirty="0">
              <a:ea typeface="Calibri"/>
              <a:cs typeface="Calibri"/>
            </a:endParaRPr>
          </a:p>
          <a:p>
            <a:pPr lvl="1"/>
            <a:r>
              <a:rPr lang="en-US" sz="1000" b="1" dirty="0" err="1">
                <a:ea typeface="+mn-lt"/>
                <a:cs typeface="+mn-lt"/>
              </a:rPr>
              <a:t>Aceder</a:t>
            </a:r>
            <a:r>
              <a:rPr lang="en-US" sz="1000" b="1" dirty="0">
                <a:ea typeface="+mn-lt"/>
                <a:cs typeface="+mn-lt"/>
              </a:rPr>
              <a:t> a </a:t>
            </a:r>
            <a:r>
              <a:rPr lang="en-US" sz="1000" b="1" dirty="0" err="1">
                <a:ea typeface="+mn-lt"/>
                <a:cs typeface="+mn-lt"/>
              </a:rPr>
              <a:t>Tutoriais</a:t>
            </a:r>
            <a:r>
              <a:rPr lang="en-US" sz="1000" b="1" dirty="0">
                <a:ea typeface="+mn-lt"/>
                <a:cs typeface="+mn-lt"/>
              </a:rPr>
              <a:t> e </a:t>
            </a:r>
            <a:r>
              <a:rPr lang="en-US" sz="1000" b="1" dirty="0" err="1">
                <a:ea typeface="+mn-lt"/>
                <a:cs typeface="+mn-lt"/>
              </a:rPr>
              <a:t>Projetos</a:t>
            </a:r>
            <a:r>
              <a:rPr lang="en-US" sz="1000" b="1" dirty="0">
                <a:ea typeface="+mn-lt"/>
                <a:cs typeface="+mn-lt"/>
              </a:rPr>
              <a:t>:</a:t>
            </a:r>
            <a:endParaRPr lang="en-US" sz="1000" dirty="0">
              <a:ea typeface="Calibri"/>
              <a:cs typeface="Calibri"/>
            </a:endParaRPr>
          </a:p>
          <a:p>
            <a:pPr lvl="2"/>
            <a:r>
              <a:rPr lang="en-US" sz="1000" dirty="0" err="1">
                <a:ea typeface="+mn-lt"/>
                <a:cs typeface="+mn-lt"/>
              </a:rPr>
              <a:t>Os</a:t>
            </a:r>
            <a:r>
              <a:rPr lang="en-US" sz="1000" dirty="0">
                <a:ea typeface="+mn-lt"/>
                <a:cs typeface="+mn-lt"/>
              </a:rPr>
              <a:t> </a:t>
            </a:r>
            <a:r>
              <a:rPr lang="en-US" sz="1000" dirty="0" err="1">
                <a:ea typeface="+mn-lt"/>
                <a:cs typeface="+mn-lt"/>
              </a:rPr>
              <a:t>utilizadores</a:t>
            </a:r>
            <a:r>
              <a:rPr lang="en-US" sz="1000" dirty="0">
                <a:ea typeface="+mn-lt"/>
                <a:cs typeface="+mn-lt"/>
              </a:rPr>
              <a:t> </a:t>
            </a:r>
            <a:r>
              <a:rPr lang="en-US" sz="1000" dirty="0" err="1">
                <a:ea typeface="+mn-lt"/>
                <a:cs typeface="+mn-lt"/>
              </a:rPr>
              <a:t>registados</a:t>
            </a:r>
            <a:r>
              <a:rPr lang="en-US" sz="1000" dirty="0">
                <a:ea typeface="+mn-lt"/>
                <a:cs typeface="+mn-lt"/>
              </a:rPr>
              <a:t>  </a:t>
            </a:r>
            <a:r>
              <a:rPr lang="en-US" sz="1000" dirty="0" err="1">
                <a:ea typeface="+mn-lt"/>
                <a:cs typeface="+mn-lt"/>
              </a:rPr>
              <a:t>podem</a:t>
            </a:r>
            <a:r>
              <a:rPr lang="en-US" sz="1000" dirty="0">
                <a:ea typeface="+mn-lt"/>
                <a:cs typeface="+mn-lt"/>
              </a:rPr>
              <a:t> </a:t>
            </a:r>
            <a:r>
              <a:rPr lang="en-US" sz="1000" dirty="0" err="1">
                <a:ea typeface="+mn-lt"/>
                <a:cs typeface="+mn-lt"/>
              </a:rPr>
              <a:t>aceder</a:t>
            </a:r>
            <a:r>
              <a:rPr lang="en-US" sz="1000" dirty="0">
                <a:ea typeface="+mn-lt"/>
                <a:cs typeface="+mn-lt"/>
              </a:rPr>
              <a:t> a </a:t>
            </a:r>
            <a:r>
              <a:rPr lang="en-US" sz="1000" dirty="0" err="1">
                <a:ea typeface="+mn-lt"/>
                <a:cs typeface="+mn-lt"/>
              </a:rPr>
              <a:t>tutoriais</a:t>
            </a:r>
            <a:r>
              <a:rPr lang="en-US" sz="1000" dirty="0">
                <a:ea typeface="+mn-lt"/>
                <a:cs typeface="+mn-lt"/>
              </a:rPr>
              <a:t> e </a:t>
            </a:r>
            <a:r>
              <a:rPr lang="en-US" sz="1000" dirty="0" err="1">
                <a:ea typeface="+mn-lt"/>
                <a:cs typeface="+mn-lt"/>
              </a:rPr>
              <a:t>projetos</a:t>
            </a:r>
            <a:r>
              <a:rPr lang="en-US" sz="1000" dirty="0">
                <a:ea typeface="+mn-lt"/>
                <a:cs typeface="+mn-lt"/>
              </a:rPr>
              <a:t> </a:t>
            </a:r>
            <a:r>
              <a:rPr lang="en-US" sz="1000" dirty="0" err="1">
                <a:ea typeface="+mn-lt"/>
                <a:cs typeface="+mn-lt"/>
              </a:rPr>
              <a:t>relacionados</a:t>
            </a:r>
            <a:r>
              <a:rPr lang="en-US" sz="1000" dirty="0">
                <a:ea typeface="+mn-lt"/>
                <a:cs typeface="+mn-lt"/>
              </a:rPr>
              <a:t> com o Arduino.</a:t>
            </a:r>
            <a:endParaRPr lang="en-US" sz="1000" dirty="0">
              <a:ea typeface="Calibri"/>
              <a:cs typeface="Calibri"/>
            </a:endParaRPr>
          </a:p>
          <a:p>
            <a:pPr lvl="1"/>
            <a:r>
              <a:rPr lang="en-US" sz="1000" b="1" dirty="0" err="1">
                <a:ea typeface="+mn-lt"/>
                <a:cs typeface="+mn-lt"/>
              </a:rPr>
              <a:t>Interagir</a:t>
            </a:r>
            <a:r>
              <a:rPr lang="en-US" sz="1000" b="1" dirty="0">
                <a:ea typeface="+mn-lt"/>
                <a:cs typeface="+mn-lt"/>
              </a:rPr>
              <a:t> </a:t>
            </a:r>
            <a:r>
              <a:rPr lang="en-US" sz="1000" b="1" dirty="0" err="1">
                <a:ea typeface="+mn-lt"/>
                <a:cs typeface="+mn-lt"/>
              </a:rPr>
              <a:t>na</a:t>
            </a:r>
            <a:r>
              <a:rPr lang="en-US" sz="1000" b="1" dirty="0">
                <a:ea typeface="+mn-lt"/>
                <a:cs typeface="+mn-lt"/>
              </a:rPr>
              <a:t> </a:t>
            </a:r>
            <a:r>
              <a:rPr lang="en-US" sz="1000" b="1" dirty="0" err="1">
                <a:ea typeface="+mn-lt"/>
                <a:cs typeface="+mn-lt"/>
              </a:rPr>
              <a:t>Comunidade</a:t>
            </a:r>
            <a:r>
              <a:rPr lang="en-US" sz="1000" b="1" dirty="0">
                <a:ea typeface="+mn-lt"/>
                <a:cs typeface="+mn-lt"/>
              </a:rPr>
              <a:t>:</a:t>
            </a:r>
            <a:endParaRPr lang="en-US" sz="1000" dirty="0">
              <a:ea typeface="Calibri"/>
              <a:cs typeface="Calibri"/>
            </a:endParaRPr>
          </a:p>
          <a:p>
            <a:pPr lvl="2"/>
            <a:r>
              <a:rPr lang="en-US" sz="1000" dirty="0" err="1">
                <a:ea typeface="+mn-lt"/>
                <a:cs typeface="+mn-lt"/>
              </a:rPr>
              <a:t>Os</a:t>
            </a:r>
            <a:r>
              <a:rPr lang="en-US" sz="1000" dirty="0">
                <a:ea typeface="+mn-lt"/>
                <a:cs typeface="+mn-lt"/>
              </a:rPr>
              <a:t> </a:t>
            </a:r>
            <a:r>
              <a:rPr lang="en-US" sz="1000" dirty="0" err="1">
                <a:ea typeface="+mn-lt"/>
                <a:cs typeface="+mn-lt"/>
              </a:rPr>
              <a:t>Utilizadores</a:t>
            </a:r>
            <a:r>
              <a:rPr lang="en-US" sz="1000" dirty="0">
                <a:ea typeface="+mn-lt"/>
                <a:cs typeface="+mn-lt"/>
              </a:rPr>
              <a:t> </a:t>
            </a:r>
            <a:r>
              <a:rPr lang="en-US" sz="1000" dirty="0" err="1">
                <a:ea typeface="+mn-lt"/>
                <a:cs typeface="+mn-lt"/>
              </a:rPr>
              <a:t>registados</a:t>
            </a:r>
            <a:r>
              <a:rPr lang="en-US" sz="1000" dirty="0">
                <a:ea typeface="+mn-lt"/>
                <a:cs typeface="+mn-lt"/>
              </a:rPr>
              <a:t> </a:t>
            </a:r>
            <a:r>
              <a:rPr lang="en-US" sz="1000" dirty="0" err="1">
                <a:ea typeface="+mn-lt"/>
                <a:cs typeface="+mn-lt"/>
              </a:rPr>
              <a:t>podem</a:t>
            </a:r>
            <a:r>
              <a:rPr lang="en-US" sz="1000" dirty="0">
                <a:ea typeface="+mn-lt"/>
                <a:cs typeface="+mn-lt"/>
              </a:rPr>
              <a:t> </a:t>
            </a:r>
            <a:r>
              <a:rPr lang="en-US" sz="1000" dirty="0" err="1">
                <a:ea typeface="+mn-lt"/>
                <a:cs typeface="+mn-lt"/>
              </a:rPr>
              <a:t>participar</a:t>
            </a:r>
            <a:r>
              <a:rPr lang="en-US" sz="1000" dirty="0">
                <a:ea typeface="+mn-lt"/>
                <a:cs typeface="+mn-lt"/>
              </a:rPr>
              <a:t> </a:t>
            </a:r>
            <a:r>
              <a:rPr lang="en-US" sz="1000" dirty="0" err="1">
                <a:ea typeface="+mn-lt"/>
                <a:cs typeface="+mn-lt"/>
              </a:rPr>
              <a:t>em</a:t>
            </a:r>
            <a:r>
              <a:rPr lang="en-US" sz="1000" dirty="0">
                <a:ea typeface="+mn-lt"/>
                <a:cs typeface="+mn-lt"/>
              </a:rPr>
              <a:t> </a:t>
            </a:r>
            <a:r>
              <a:rPr lang="en-US" sz="1000" dirty="0" err="1">
                <a:ea typeface="+mn-lt"/>
                <a:cs typeface="+mn-lt"/>
              </a:rPr>
              <a:t>fóruns</a:t>
            </a:r>
            <a:r>
              <a:rPr lang="en-US" sz="1000" dirty="0">
                <a:ea typeface="+mn-lt"/>
                <a:cs typeface="+mn-lt"/>
              </a:rPr>
              <a:t>, </a:t>
            </a:r>
            <a:r>
              <a:rPr lang="en-US" sz="1000" dirty="0" err="1">
                <a:ea typeface="+mn-lt"/>
                <a:cs typeface="+mn-lt"/>
              </a:rPr>
              <a:t>comentar</a:t>
            </a:r>
            <a:r>
              <a:rPr lang="en-US" sz="1000" dirty="0">
                <a:ea typeface="+mn-lt"/>
                <a:cs typeface="+mn-lt"/>
              </a:rPr>
              <a:t> </a:t>
            </a:r>
            <a:r>
              <a:rPr lang="en-US" sz="1000" dirty="0" err="1">
                <a:ea typeface="+mn-lt"/>
                <a:cs typeface="+mn-lt"/>
              </a:rPr>
              <a:t>em</a:t>
            </a:r>
            <a:r>
              <a:rPr lang="en-US" sz="1000" dirty="0">
                <a:ea typeface="+mn-lt"/>
                <a:cs typeface="+mn-lt"/>
              </a:rPr>
              <a:t> </a:t>
            </a:r>
            <a:r>
              <a:rPr lang="en-US" sz="1000" dirty="0" err="1">
                <a:ea typeface="+mn-lt"/>
                <a:cs typeface="+mn-lt"/>
              </a:rPr>
              <a:t>publicações</a:t>
            </a:r>
            <a:r>
              <a:rPr lang="en-US" sz="1000" dirty="0">
                <a:ea typeface="+mn-lt"/>
                <a:cs typeface="+mn-lt"/>
              </a:rPr>
              <a:t>, </a:t>
            </a:r>
            <a:r>
              <a:rPr lang="en-US" sz="1000" dirty="0" err="1">
                <a:ea typeface="+mn-lt"/>
                <a:cs typeface="+mn-lt"/>
              </a:rPr>
              <a:t>partilhar</a:t>
            </a:r>
            <a:r>
              <a:rPr lang="en-US" sz="1000" dirty="0">
                <a:ea typeface="+mn-lt"/>
                <a:cs typeface="+mn-lt"/>
              </a:rPr>
              <a:t> </a:t>
            </a:r>
            <a:r>
              <a:rPr lang="en-US" sz="1000" dirty="0" err="1">
                <a:ea typeface="+mn-lt"/>
                <a:cs typeface="+mn-lt"/>
              </a:rPr>
              <a:t>projetos</a:t>
            </a:r>
            <a:r>
              <a:rPr lang="en-US" sz="1000" dirty="0">
                <a:ea typeface="+mn-lt"/>
                <a:cs typeface="+mn-lt"/>
              </a:rPr>
              <a:t> e </a:t>
            </a:r>
            <a:r>
              <a:rPr lang="en-US" sz="1000" dirty="0" err="1">
                <a:ea typeface="+mn-lt"/>
                <a:cs typeface="+mn-lt"/>
              </a:rPr>
              <a:t>interagir</a:t>
            </a:r>
            <a:r>
              <a:rPr lang="en-US" sz="1000" dirty="0">
                <a:ea typeface="+mn-lt"/>
                <a:cs typeface="+mn-lt"/>
              </a:rPr>
              <a:t> com outros </a:t>
            </a:r>
            <a:r>
              <a:rPr lang="en-US" sz="1000" dirty="0" err="1">
                <a:ea typeface="+mn-lt"/>
                <a:cs typeface="+mn-lt"/>
              </a:rPr>
              <a:t>membros</a:t>
            </a:r>
            <a:r>
              <a:rPr lang="en-US" sz="1000" dirty="0">
                <a:ea typeface="+mn-lt"/>
                <a:cs typeface="+mn-lt"/>
              </a:rPr>
              <a:t>.</a:t>
            </a:r>
            <a:endParaRPr lang="en-US" sz="1000" dirty="0">
              <a:ea typeface="Calibri"/>
              <a:cs typeface="Calibri"/>
            </a:endParaRPr>
          </a:p>
          <a:p>
            <a:pPr lvl="1"/>
            <a:r>
              <a:rPr lang="en-US" sz="1000" b="1" dirty="0" err="1">
                <a:ea typeface="+mn-lt"/>
                <a:cs typeface="+mn-lt"/>
              </a:rPr>
              <a:t>Enviar</a:t>
            </a:r>
            <a:r>
              <a:rPr lang="en-US" sz="1000" b="1" dirty="0">
                <a:ea typeface="+mn-lt"/>
                <a:cs typeface="+mn-lt"/>
              </a:rPr>
              <a:t> Feedback:</a:t>
            </a:r>
            <a:endParaRPr lang="en-US" sz="1000" dirty="0">
              <a:ea typeface="Calibri"/>
              <a:cs typeface="Calibri"/>
            </a:endParaRPr>
          </a:p>
          <a:p>
            <a:pPr lvl="2"/>
            <a:r>
              <a:rPr lang="en-US" sz="1000" dirty="0" err="1">
                <a:ea typeface="+mn-lt"/>
                <a:cs typeface="+mn-lt"/>
              </a:rPr>
              <a:t>Todos</a:t>
            </a:r>
            <a:r>
              <a:rPr lang="en-US" sz="1000" dirty="0">
                <a:ea typeface="+mn-lt"/>
                <a:cs typeface="+mn-lt"/>
              </a:rPr>
              <a:t> </a:t>
            </a:r>
            <a:r>
              <a:rPr lang="en-US" sz="1000" dirty="0" err="1">
                <a:ea typeface="+mn-lt"/>
                <a:cs typeface="+mn-lt"/>
              </a:rPr>
              <a:t>os</a:t>
            </a:r>
            <a:r>
              <a:rPr lang="en-US" sz="1000" dirty="0">
                <a:ea typeface="+mn-lt"/>
                <a:cs typeface="+mn-lt"/>
              </a:rPr>
              <a:t> </a:t>
            </a:r>
            <a:r>
              <a:rPr lang="en-US" sz="1000" dirty="0" err="1">
                <a:ea typeface="+mn-lt"/>
                <a:cs typeface="+mn-lt"/>
              </a:rPr>
              <a:t>utilizadores</a:t>
            </a:r>
            <a:r>
              <a:rPr lang="en-US" sz="1000" dirty="0">
                <a:ea typeface="+mn-lt"/>
                <a:cs typeface="+mn-lt"/>
              </a:rPr>
              <a:t> </a:t>
            </a:r>
            <a:r>
              <a:rPr lang="en-US" sz="1000" dirty="0" err="1">
                <a:ea typeface="+mn-lt"/>
                <a:cs typeface="+mn-lt"/>
              </a:rPr>
              <a:t>têm</a:t>
            </a:r>
            <a:r>
              <a:rPr lang="en-US" sz="1000" dirty="0">
                <a:ea typeface="+mn-lt"/>
                <a:cs typeface="+mn-lt"/>
              </a:rPr>
              <a:t> a </a:t>
            </a:r>
            <a:r>
              <a:rPr lang="en-US" sz="1000" dirty="0" err="1">
                <a:ea typeface="+mn-lt"/>
                <a:cs typeface="+mn-lt"/>
              </a:rPr>
              <a:t>possibilidade</a:t>
            </a:r>
            <a:r>
              <a:rPr lang="en-US" sz="1000" dirty="0">
                <a:ea typeface="+mn-lt"/>
                <a:cs typeface="+mn-lt"/>
              </a:rPr>
              <a:t> de </a:t>
            </a:r>
            <a:r>
              <a:rPr lang="en-US" sz="1000" dirty="0" err="1">
                <a:ea typeface="+mn-lt"/>
                <a:cs typeface="+mn-lt"/>
              </a:rPr>
              <a:t>enviar</a:t>
            </a:r>
            <a:r>
              <a:rPr lang="en-US" sz="1000" dirty="0">
                <a:ea typeface="+mn-lt"/>
                <a:cs typeface="+mn-lt"/>
              </a:rPr>
              <a:t> feedback </a:t>
            </a:r>
            <a:r>
              <a:rPr lang="en-US" sz="1000" dirty="0" err="1">
                <a:ea typeface="+mn-lt"/>
                <a:cs typeface="+mn-lt"/>
              </a:rPr>
              <a:t>sobre</a:t>
            </a:r>
            <a:r>
              <a:rPr lang="en-US" sz="1000" dirty="0">
                <a:ea typeface="+mn-lt"/>
                <a:cs typeface="+mn-lt"/>
              </a:rPr>
              <a:t> </a:t>
            </a:r>
            <a:r>
              <a:rPr lang="en-US" sz="1000" dirty="0" err="1">
                <a:ea typeface="+mn-lt"/>
                <a:cs typeface="+mn-lt"/>
              </a:rPr>
              <a:t>os</a:t>
            </a:r>
            <a:r>
              <a:rPr lang="en-US" sz="1000" dirty="0">
                <a:ea typeface="+mn-lt"/>
                <a:cs typeface="+mn-lt"/>
              </a:rPr>
              <a:t> </a:t>
            </a:r>
            <a:r>
              <a:rPr lang="en-US" sz="1000" dirty="0" err="1">
                <a:ea typeface="+mn-lt"/>
                <a:cs typeface="+mn-lt"/>
              </a:rPr>
              <a:t>tutoriais</a:t>
            </a:r>
            <a:r>
              <a:rPr lang="en-US" sz="1000" dirty="0">
                <a:ea typeface="+mn-lt"/>
                <a:cs typeface="+mn-lt"/>
              </a:rPr>
              <a:t>, </a:t>
            </a:r>
            <a:r>
              <a:rPr lang="en-US" sz="1000" dirty="0" err="1">
                <a:ea typeface="+mn-lt"/>
                <a:cs typeface="+mn-lt"/>
              </a:rPr>
              <a:t>projetos</a:t>
            </a:r>
            <a:r>
              <a:rPr lang="en-US" sz="1000" dirty="0">
                <a:ea typeface="+mn-lt"/>
                <a:cs typeface="+mn-lt"/>
              </a:rPr>
              <a:t> </a:t>
            </a:r>
            <a:r>
              <a:rPr lang="en-US" sz="1000" dirty="0" err="1">
                <a:ea typeface="+mn-lt"/>
                <a:cs typeface="+mn-lt"/>
              </a:rPr>
              <a:t>ou</a:t>
            </a:r>
            <a:r>
              <a:rPr lang="en-US" sz="1000" dirty="0">
                <a:ea typeface="+mn-lt"/>
                <a:cs typeface="+mn-lt"/>
              </a:rPr>
              <a:t> o site </a:t>
            </a:r>
            <a:r>
              <a:rPr lang="en-US" sz="1000" dirty="0" err="1">
                <a:ea typeface="+mn-lt"/>
                <a:cs typeface="+mn-lt"/>
              </a:rPr>
              <a:t>em</a:t>
            </a:r>
            <a:r>
              <a:rPr lang="en-US" sz="1000" dirty="0">
                <a:ea typeface="+mn-lt"/>
                <a:cs typeface="+mn-lt"/>
              </a:rPr>
              <a:t> </a:t>
            </a:r>
            <a:r>
              <a:rPr lang="en-US" sz="1000" dirty="0" err="1">
                <a:ea typeface="+mn-lt"/>
                <a:cs typeface="+mn-lt"/>
              </a:rPr>
              <a:t>geral</a:t>
            </a:r>
            <a:r>
              <a:rPr lang="en-US" sz="1000" dirty="0">
                <a:ea typeface="+mn-lt"/>
                <a:cs typeface="+mn-lt"/>
              </a:rPr>
              <a:t>.</a:t>
            </a:r>
            <a:endParaRPr lang="en-US" sz="1000" dirty="0">
              <a:ea typeface="Calibri"/>
              <a:cs typeface="Calibri"/>
            </a:endParaRPr>
          </a:p>
          <a:p>
            <a:pPr lvl="1"/>
            <a:r>
              <a:rPr lang="en-US" sz="1000" b="1" dirty="0" err="1">
                <a:ea typeface="+mn-lt"/>
                <a:cs typeface="+mn-lt"/>
              </a:rPr>
              <a:t>Gerir</a:t>
            </a:r>
            <a:r>
              <a:rPr lang="en-US" sz="1000" b="1" dirty="0">
                <a:ea typeface="+mn-lt"/>
                <a:cs typeface="+mn-lt"/>
              </a:rPr>
              <a:t> </a:t>
            </a:r>
            <a:r>
              <a:rPr lang="en-US" sz="1000" b="1" dirty="0" err="1">
                <a:ea typeface="+mn-lt"/>
                <a:cs typeface="+mn-lt"/>
              </a:rPr>
              <a:t>Conteúdo</a:t>
            </a:r>
            <a:r>
              <a:rPr lang="en-US" sz="1000" b="1" dirty="0">
                <a:ea typeface="+mn-lt"/>
                <a:cs typeface="+mn-lt"/>
              </a:rPr>
              <a:t> (</a:t>
            </a:r>
            <a:r>
              <a:rPr lang="en-US" sz="1000" b="1" dirty="0" err="1">
                <a:ea typeface="+mn-lt"/>
                <a:cs typeface="+mn-lt"/>
              </a:rPr>
              <a:t>Administradores</a:t>
            </a:r>
            <a:r>
              <a:rPr lang="en-US" sz="1000" b="1" dirty="0">
                <a:ea typeface="+mn-lt"/>
                <a:cs typeface="+mn-lt"/>
              </a:rPr>
              <a:t>):</a:t>
            </a:r>
            <a:endParaRPr lang="en-US" sz="1000" dirty="0">
              <a:ea typeface="Calibri"/>
              <a:cs typeface="Calibri"/>
            </a:endParaRPr>
          </a:p>
          <a:p>
            <a:pPr lvl="2"/>
            <a:r>
              <a:rPr lang="en-US" sz="1000" dirty="0" err="1">
                <a:ea typeface="+mn-lt"/>
                <a:cs typeface="+mn-lt"/>
              </a:rPr>
              <a:t>Os</a:t>
            </a:r>
            <a:r>
              <a:rPr lang="en-US" sz="1000" dirty="0">
                <a:ea typeface="+mn-lt"/>
                <a:cs typeface="+mn-lt"/>
              </a:rPr>
              <a:t> </a:t>
            </a:r>
            <a:r>
              <a:rPr lang="en-US" sz="1000" dirty="0" err="1">
                <a:ea typeface="+mn-lt"/>
                <a:cs typeface="+mn-lt"/>
              </a:rPr>
              <a:t>administradores</a:t>
            </a:r>
            <a:r>
              <a:rPr lang="en-US" sz="1000" dirty="0">
                <a:ea typeface="+mn-lt"/>
                <a:cs typeface="+mn-lt"/>
              </a:rPr>
              <a:t> </a:t>
            </a:r>
            <a:r>
              <a:rPr lang="en-US" sz="1000" dirty="0" err="1">
                <a:ea typeface="+mn-lt"/>
                <a:cs typeface="+mn-lt"/>
              </a:rPr>
              <a:t>podem</a:t>
            </a:r>
            <a:r>
              <a:rPr lang="en-US" sz="1000" dirty="0">
                <a:ea typeface="+mn-lt"/>
                <a:cs typeface="+mn-lt"/>
              </a:rPr>
              <a:t> </a:t>
            </a:r>
            <a:r>
              <a:rPr lang="en-US" sz="1000" dirty="0" err="1">
                <a:ea typeface="+mn-lt"/>
                <a:cs typeface="+mn-lt"/>
              </a:rPr>
              <a:t>gerir</a:t>
            </a:r>
            <a:r>
              <a:rPr lang="en-US" sz="1000" dirty="0">
                <a:ea typeface="+mn-lt"/>
                <a:cs typeface="+mn-lt"/>
              </a:rPr>
              <a:t> </a:t>
            </a:r>
            <a:r>
              <a:rPr lang="en-US" sz="1000" dirty="0" err="1">
                <a:ea typeface="+mn-lt"/>
                <a:cs typeface="+mn-lt"/>
              </a:rPr>
              <a:t>publicações</a:t>
            </a:r>
            <a:r>
              <a:rPr lang="en-US" sz="1000" dirty="0">
                <a:ea typeface="+mn-lt"/>
                <a:cs typeface="+mn-lt"/>
              </a:rPr>
              <a:t>, remover </a:t>
            </a:r>
            <a:r>
              <a:rPr lang="en-US" sz="1000" dirty="0" err="1">
                <a:ea typeface="+mn-lt"/>
                <a:cs typeface="+mn-lt"/>
              </a:rPr>
              <a:t>conteúdos</a:t>
            </a:r>
            <a:r>
              <a:rPr lang="en-US" sz="1000" dirty="0">
                <a:ea typeface="+mn-lt"/>
                <a:cs typeface="+mn-lt"/>
              </a:rPr>
              <a:t> </a:t>
            </a:r>
            <a:r>
              <a:rPr lang="en-US" sz="1000" dirty="0" err="1">
                <a:ea typeface="+mn-lt"/>
                <a:cs typeface="+mn-lt"/>
              </a:rPr>
              <a:t>impróprios</a:t>
            </a:r>
            <a:r>
              <a:rPr lang="en-US" sz="1000" dirty="0">
                <a:ea typeface="+mn-lt"/>
                <a:cs typeface="+mn-lt"/>
              </a:rPr>
              <a:t>, </a:t>
            </a:r>
            <a:r>
              <a:rPr lang="en-US" sz="1000" dirty="0" err="1">
                <a:ea typeface="+mn-lt"/>
                <a:cs typeface="+mn-lt"/>
              </a:rPr>
              <a:t>aprovar</a:t>
            </a:r>
            <a:r>
              <a:rPr lang="en-US" sz="1000" dirty="0">
                <a:ea typeface="+mn-lt"/>
                <a:cs typeface="+mn-lt"/>
              </a:rPr>
              <a:t> </a:t>
            </a:r>
            <a:r>
              <a:rPr lang="en-US" sz="1000" dirty="0" err="1">
                <a:ea typeface="+mn-lt"/>
                <a:cs typeface="+mn-lt"/>
              </a:rPr>
              <a:t>novos</a:t>
            </a:r>
            <a:r>
              <a:rPr lang="en-US" sz="1000" dirty="0">
                <a:ea typeface="+mn-lt"/>
                <a:cs typeface="+mn-lt"/>
              </a:rPr>
              <a:t> </a:t>
            </a:r>
            <a:r>
              <a:rPr lang="en-US" sz="1000" dirty="0" err="1">
                <a:ea typeface="+mn-lt"/>
                <a:cs typeface="+mn-lt"/>
              </a:rPr>
              <a:t>projetos</a:t>
            </a:r>
            <a:r>
              <a:rPr lang="en-US" sz="1000" dirty="0">
                <a:ea typeface="+mn-lt"/>
                <a:cs typeface="+mn-lt"/>
              </a:rPr>
              <a:t>/</a:t>
            </a:r>
            <a:r>
              <a:rPr lang="en-US" sz="1000" dirty="0" err="1">
                <a:ea typeface="+mn-lt"/>
                <a:cs typeface="+mn-lt"/>
              </a:rPr>
              <a:t>tutoriais</a:t>
            </a:r>
            <a:r>
              <a:rPr lang="en-US" sz="1000" dirty="0">
                <a:ea typeface="+mn-lt"/>
                <a:cs typeface="+mn-lt"/>
              </a:rPr>
              <a:t> e </a:t>
            </a:r>
            <a:r>
              <a:rPr lang="en-US" sz="1000" dirty="0" err="1">
                <a:ea typeface="+mn-lt"/>
                <a:cs typeface="+mn-lt"/>
              </a:rPr>
              <a:t>gerir</a:t>
            </a:r>
            <a:r>
              <a:rPr lang="en-US" sz="1000" dirty="0">
                <a:ea typeface="+mn-lt"/>
                <a:cs typeface="+mn-lt"/>
              </a:rPr>
              <a:t> </a:t>
            </a:r>
            <a:r>
              <a:rPr lang="en-US" sz="1000" dirty="0" err="1">
                <a:ea typeface="+mn-lt"/>
                <a:cs typeface="+mn-lt"/>
              </a:rPr>
              <a:t>utilizadores</a:t>
            </a:r>
            <a:r>
              <a:rPr lang="en-US" sz="1000" dirty="0">
                <a:ea typeface="+mn-lt"/>
                <a:cs typeface="+mn-lt"/>
              </a:rPr>
              <a:t>.</a:t>
            </a:r>
            <a:endParaRPr lang="en-US" sz="1000" dirty="0">
              <a:ea typeface="Calibri"/>
              <a:cs typeface="Calibri"/>
            </a:endParaRPr>
          </a:p>
          <a:p>
            <a:endParaRPr lang="en-US" sz="600" dirty="0"/>
          </a:p>
        </p:txBody>
      </p:sp>
    </p:spTree>
    <p:extLst>
      <p:ext uri="{BB962C8B-B14F-4D97-AF65-F5344CB8AC3E}">
        <p14:creationId xmlns:p14="http://schemas.microsoft.com/office/powerpoint/2010/main" val="415282280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EB40C274A486E4790FAF6BAAC72F1C6" ma:contentTypeVersion="3" ma:contentTypeDescription="Criar um novo documento." ma:contentTypeScope="" ma:versionID="3f7a7e35f830f0c400fad8d22b2721be">
  <xsd:schema xmlns:xsd="http://www.w3.org/2001/XMLSchema" xmlns:xs="http://www.w3.org/2001/XMLSchema" xmlns:p="http://schemas.microsoft.com/office/2006/metadata/properties" xmlns:ns2="7d3d343c-a6aa-4d88-b846-d587ef00287f" targetNamespace="http://schemas.microsoft.com/office/2006/metadata/properties" ma:root="true" ma:fieldsID="553b113d820c54c3050873b96d9c75d0" ns2:_="">
    <xsd:import namespace="7d3d343c-a6aa-4d88-b846-d587ef00287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3d343c-a6aa-4d88-b846-d587ef0028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EE0976-6A45-4287-B1BE-9D0CA85918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3d343c-a6aa-4d88-b846-d587ef0028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A72842-4B05-4F90-83CE-70ADE63B6014}">
  <ds:schemaRefs>
    <ds:schemaRef ds:uri="http://schemas.microsoft.com/sharepoint/v3/contenttype/forms"/>
  </ds:schemaRefs>
</ds:datastoreItem>
</file>

<file path=customXml/itemProps3.xml><?xml version="1.0" encoding="utf-8"?>
<ds:datastoreItem xmlns:ds="http://schemas.openxmlformats.org/officeDocument/2006/customXml" ds:itemID="{9A30C6E9-09EE-4D92-AC5B-8B4E2266D47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389</TotalTime>
  <Words>774</Words>
  <Application>Microsoft Office PowerPoint</Application>
  <PresentationFormat>Widescreen</PresentationFormat>
  <Paragraphs>69</Paragraphs>
  <Slides>11</Slides>
  <Notes>0</Notes>
  <HiddenSlides>1</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11</vt:i4>
      </vt:variant>
    </vt:vector>
  </HeadingPairs>
  <TitlesOfParts>
    <vt:vector size="16" baseType="lpstr">
      <vt:lpstr>Arial</vt:lpstr>
      <vt:lpstr>Calibri</vt:lpstr>
      <vt:lpstr>Calibri Light</vt:lpstr>
      <vt:lpstr>Times New Roman</vt:lpstr>
      <vt:lpstr>Tema do Office</vt:lpstr>
      <vt:lpstr>Apresentação do PowerPoint</vt:lpstr>
      <vt:lpstr>Introdução</vt:lpstr>
      <vt:lpstr>Apresentação do PowerPoint</vt:lpstr>
      <vt:lpstr>Ideia</vt:lpstr>
      <vt:lpstr>Objetivo </vt:lpstr>
      <vt:lpstr>Ferramentas/Linguagens </vt:lpstr>
      <vt:lpstr>Público-Alvo</vt:lpstr>
      <vt:lpstr>Comunidade Unida  SLOGAN </vt:lpstr>
      <vt:lpstr>Diagrama de Casos de Uso </vt:lpstr>
      <vt:lpstr>Conclusão </vt:lpstr>
      <vt:lpstr>Webgrafia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Miguel Gouveia Vieira</dc:creator>
  <cp:lastModifiedBy>Bruno Miguel Gouveia Vieira</cp:lastModifiedBy>
  <cp:revision>266</cp:revision>
  <dcterms:created xsi:type="dcterms:W3CDTF">2023-12-19T22:13:00Z</dcterms:created>
  <dcterms:modified xsi:type="dcterms:W3CDTF">2024-01-16T11:47:26Z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0x0101007EB40C274A486E4790FAF6BAAC72F1C6</vt:lpwstr>
  </property>
</Properties>
</file>